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1.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3" r:id="rId3"/>
    <p:sldMasterId id="2147483685" r:id="rId4"/>
    <p:sldMasterId id="2147483697" r:id="rId5"/>
  </p:sldMasterIdLst>
  <p:notesMasterIdLst>
    <p:notesMasterId r:id="rId146"/>
  </p:notesMasterIdLst>
  <p:sldIdLst>
    <p:sldId id="256" r:id="rId6"/>
    <p:sldId id="381" r:id="rId7"/>
    <p:sldId id="382" r:id="rId8"/>
    <p:sldId id="263" r:id="rId9"/>
    <p:sldId id="389" r:id="rId10"/>
    <p:sldId id="259" r:id="rId11"/>
    <p:sldId id="260" r:id="rId12"/>
    <p:sldId id="391" r:id="rId13"/>
    <p:sldId id="392" r:id="rId14"/>
    <p:sldId id="394" r:id="rId15"/>
    <p:sldId id="395" r:id="rId16"/>
    <p:sldId id="396" r:id="rId17"/>
    <p:sldId id="397" r:id="rId18"/>
    <p:sldId id="401" r:id="rId19"/>
    <p:sldId id="402" r:id="rId20"/>
    <p:sldId id="403" r:id="rId21"/>
    <p:sldId id="405" r:id="rId22"/>
    <p:sldId id="264" r:id="rId23"/>
    <p:sldId id="265" r:id="rId24"/>
    <p:sldId id="387" r:id="rId25"/>
    <p:sldId id="400"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1" r:id="rId112"/>
    <p:sldId id="352"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374" r:id="rId135"/>
    <p:sldId id="375" r:id="rId136"/>
    <p:sldId id="398" r:id="rId137"/>
    <p:sldId id="377" r:id="rId138"/>
    <p:sldId id="378" r:id="rId139"/>
    <p:sldId id="386" r:id="rId140"/>
    <p:sldId id="385" r:id="rId141"/>
    <p:sldId id="376" r:id="rId142"/>
    <p:sldId id="399" r:id="rId143"/>
    <p:sldId id="379" r:id="rId144"/>
    <p:sldId id="380" r:id="rId145"/>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1234" y="0"/>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F" type="integer" max="1024" units="in"/>
          <inkml:channel name="T" type="integer" max="2.14748E9" units="dev"/>
        </inkml:traceFormat>
        <inkml:channelProperties>
          <inkml:channelProperty channel="X" name="resolution" value="56.70407" units="1/cm"/>
          <inkml:channelProperty channel="Y" name="resolution" value="56.69291" units="1/cm"/>
          <inkml:channelProperty channel="F" name="resolution" value="136.89839" units="1/in"/>
          <inkml:channelProperty channel="T" name="resolution" value="1" units="1/dev"/>
        </inkml:channelProperties>
      </inkml:inkSource>
      <inkml:timestamp xml:id="ts0" timeString="2020-12-31T09:44:07.692"/>
    </inkml:context>
    <inkml:brush xml:id="br0">
      <inkml:brushProperty name="width" value="0.05292" units="cm"/>
      <inkml:brushProperty name="height" value="0.05292" units="cm"/>
      <inkml:brushProperty name="color" value="#FF0000"/>
    </inkml:brush>
  </inkml:definitions>
  <inkml:trace contextRef="#ctx0" brushRef="#br0">14623 15681 3000 0,'0'0'0'0,"0"0"0"0,0 0 0 0,0 0 0 0,0 0 0 0,0 0 0 0,0 0 0 0,0 0 0 0,0 0 0 0,0 0 0 0,0 0 0 0,0 0 0 0,0 0 0 15,0 0 0-15,0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4207380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25</a:t>
            </a:fld>
            <a:endParaRPr lang="en-US" dirty="0"/>
          </a:p>
        </p:txBody>
      </p:sp>
    </p:spTree>
    <p:extLst>
      <p:ext uri="{BB962C8B-B14F-4D97-AF65-F5344CB8AC3E}">
        <p14:creationId xmlns:p14="http://schemas.microsoft.com/office/powerpoint/2010/main" val="17524897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115</a:t>
            </a:fld>
            <a:endParaRPr lang="en-US" dirty="0"/>
          </a:p>
        </p:txBody>
      </p:sp>
    </p:spTree>
    <p:extLst>
      <p:ext uri="{BB962C8B-B14F-4D97-AF65-F5344CB8AC3E}">
        <p14:creationId xmlns:p14="http://schemas.microsoft.com/office/powerpoint/2010/main" val="9231098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116</a:t>
            </a:fld>
            <a:endParaRPr lang="en-US" dirty="0"/>
          </a:p>
        </p:txBody>
      </p:sp>
    </p:spTree>
    <p:extLst>
      <p:ext uri="{BB962C8B-B14F-4D97-AF65-F5344CB8AC3E}">
        <p14:creationId xmlns:p14="http://schemas.microsoft.com/office/powerpoint/2010/main" val="3016123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117</a:t>
            </a:fld>
            <a:endParaRPr lang="en-US" dirty="0"/>
          </a:p>
        </p:txBody>
      </p:sp>
    </p:spTree>
    <p:extLst>
      <p:ext uri="{BB962C8B-B14F-4D97-AF65-F5344CB8AC3E}">
        <p14:creationId xmlns:p14="http://schemas.microsoft.com/office/powerpoint/2010/main" val="36299327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119</a:t>
            </a:fld>
            <a:endParaRPr lang="en-US" dirty="0"/>
          </a:p>
        </p:txBody>
      </p:sp>
    </p:spTree>
    <p:extLst>
      <p:ext uri="{BB962C8B-B14F-4D97-AF65-F5344CB8AC3E}">
        <p14:creationId xmlns:p14="http://schemas.microsoft.com/office/powerpoint/2010/main" val="30193221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120</a:t>
            </a:fld>
            <a:endParaRPr lang="en-US"/>
          </a:p>
        </p:txBody>
      </p:sp>
    </p:spTree>
    <p:extLst>
      <p:ext uri="{BB962C8B-B14F-4D97-AF65-F5344CB8AC3E}">
        <p14:creationId xmlns:p14="http://schemas.microsoft.com/office/powerpoint/2010/main" val="180582917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121</a:t>
            </a:fld>
            <a:endParaRPr lang="en-US"/>
          </a:p>
        </p:txBody>
      </p:sp>
    </p:spTree>
    <p:extLst>
      <p:ext uri="{BB962C8B-B14F-4D97-AF65-F5344CB8AC3E}">
        <p14:creationId xmlns:p14="http://schemas.microsoft.com/office/powerpoint/2010/main" val="2981728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122</a:t>
            </a:fld>
            <a:endParaRPr lang="en-US"/>
          </a:p>
        </p:txBody>
      </p:sp>
    </p:spTree>
    <p:extLst>
      <p:ext uri="{BB962C8B-B14F-4D97-AF65-F5344CB8AC3E}">
        <p14:creationId xmlns:p14="http://schemas.microsoft.com/office/powerpoint/2010/main" val="39889154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123</a:t>
            </a:fld>
            <a:endParaRPr lang="en-US"/>
          </a:p>
        </p:txBody>
      </p:sp>
    </p:spTree>
    <p:extLst>
      <p:ext uri="{BB962C8B-B14F-4D97-AF65-F5344CB8AC3E}">
        <p14:creationId xmlns:p14="http://schemas.microsoft.com/office/powerpoint/2010/main" val="5861672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dirty="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1635F52E-BA8C-4FAB-BCFA-C67A14D9CE22}" type="slidenum">
              <a:rPr lang="en-US" smtClean="0"/>
              <a:pPr/>
              <a:t>124</a:t>
            </a:fld>
            <a:endParaRPr lang="en-US"/>
          </a:p>
        </p:txBody>
      </p:sp>
    </p:spTree>
    <p:extLst>
      <p:ext uri="{BB962C8B-B14F-4D97-AF65-F5344CB8AC3E}">
        <p14:creationId xmlns:p14="http://schemas.microsoft.com/office/powerpoint/2010/main" val="34906763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125</a:t>
            </a:fld>
            <a:endParaRPr lang="en-US"/>
          </a:p>
        </p:txBody>
      </p:sp>
    </p:spTree>
    <p:extLst>
      <p:ext uri="{BB962C8B-B14F-4D97-AF65-F5344CB8AC3E}">
        <p14:creationId xmlns:p14="http://schemas.microsoft.com/office/powerpoint/2010/main" val="236223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26</a:t>
            </a:fld>
            <a:endParaRPr lang="en-US" dirty="0"/>
          </a:p>
        </p:txBody>
      </p:sp>
    </p:spTree>
    <p:extLst>
      <p:ext uri="{BB962C8B-B14F-4D97-AF65-F5344CB8AC3E}">
        <p14:creationId xmlns:p14="http://schemas.microsoft.com/office/powerpoint/2010/main" val="39870937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127</a:t>
            </a:fld>
            <a:endParaRPr lang="en-US"/>
          </a:p>
        </p:txBody>
      </p:sp>
    </p:spTree>
    <p:extLst>
      <p:ext uri="{BB962C8B-B14F-4D97-AF65-F5344CB8AC3E}">
        <p14:creationId xmlns:p14="http://schemas.microsoft.com/office/powerpoint/2010/main" val="587729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128</a:t>
            </a:fld>
            <a:endParaRPr lang="en-US"/>
          </a:p>
        </p:txBody>
      </p:sp>
    </p:spTree>
    <p:extLst>
      <p:ext uri="{BB962C8B-B14F-4D97-AF65-F5344CB8AC3E}">
        <p14:creationId xmlns:p14="http://schemas.microsoft.com/office/powerpoint/2010/main" val="18968671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129</a:t>
            </a:fld>
            <a:endParaRPr lang="en-US"/>
          </a:p>
        </p:txBody>
      </p:sp>
    </p:spTree>
    <p:extLst>
      <p:ext uri="{BB962C8B-B14F-4D97-AF65-F5344CB8AC3E}">
        <p14:creationId xmlns:p14="http://schemas.microsoft.com/office/powerpoint/2010/main" val="316414945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130</a:t>
            </a:fld>
            <a:endParaRPr lang="en-US"/>
          </a:p>
        </p:txBody>
      </p:sp>
    </p:spTree>
    <p:extLst>
      <p:ext uri="{BB962C8B-B14F-4D97-AF65-F5344CB8AC3E}">
        <p14:creationId xmlns:p14="http://schemas.microsoft.com/office/powerpoint/2010/main" val="30501854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131</a:t>
            </a:fld>
            <a:endParaRPr lang="en-US"/>
          </a:p>
        </p:txBody>
      </p:sp>
    </p:spTree>
    <p:extLst>
      <p:ext uri="{BB962C8B-B14F-4D97-AF65-F5344CB8AC3E}">
        <p14:creationId xmlns:p14="http://schemas.microsoft.com/office/powerpoint/2010/main" val="27944007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139</a:t>
            </a:fld>
            <a:endParaRPr lang="en-US"/>
          </a:p>
        </p:txBody>
      </p:sp>
    </p:spTree>
    <p:extLst>
      <p:ext uri="{BB962C8B-B14F-4D97-AF65-F5344CB8AC3E}">
        <p14:creationId xmlns:p14="http://schemas.microsoft.com/office/powerpoint/2010/main" val="3393362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27</a:t>
            </a:fld>
            <a:endParaRPr lang="en-US" dirty="0"/>
          </a:p>
        </p:txBody>
      </p:sp>
    </p:spTree>
    <p:extLst>
      <p:ext uri="{BB962C8B-B14F-4D97-AF65-F5344CB8AC3E}">
        <p14:creationId xmlns:p14="http://schemas.microsoft.com/office/powerpoint/2010/main" val="2421986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28</a:t>
            </a:fld>
            <a:endParaRPr lang="en-US" dirty="0"/>
          </a:p>
        </p:txBody>
      </p:sp>
    </p:spTree>
    <p:extLst>
      <p:ext uri="{BB962C8B-B14F-4D97-AF65-F5344CB8AC3E}">
        <p14:creationId xmlns:p14="http://schemas.microsoft.com/office/powerpoint/2010/main" val="187486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29</a:t>
            </a:fld>
            <a:endParaRPr lang="en-US" dirty="0"/>
          </a:p>
        </p:txBody>
      </p:sp>
    </p:spTree>
    <p:extLst>
      <p:ext uri="{BB962C8B-B14F-4D97-AF65-F5344CB8AC3E}">
        <p14:creationId xmlns:p14="http://schemas.microsoft.com/office/powerpoint/2010/main" val="2946866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30</a:t>
            </a:fld>
            <a:endParaRPr lang="en-US" dirty="0"/>
          </a:p>
        </p:txBody>
      </p:sp>
    </p:spTree>
    <p:extLst>
      <p:ext uri="{BB962C8B-B14F-4D97-AF65-F5344CB8AC3E}">
        <p14:creationId xmlns:p14="http://schemas.microsoft.com/office/powerpoint/2010/main" val="3909382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31</a:t>
            </a:fld>
            <a:endParaRPr lang="en-US" dirty="0"/>
          </a:p>
        </p:txBody>
      </p:sp>
    </p:spTree>
    <p:extLst>
      <p:ext uri="{BB962C8B-B14F-4D97-AF65-F5344CB8AC3E}">
        <p14:creationId xmlns:p14="http://schemas.microsoft.com/office/powerpoint/2010/main" val="1409586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32</a:t>
            </a:fld>
            <a:endParaRPr lang="en-US" dirty="0"/>
          </a:p>
        </p:txBody>
      </p:sp>
    </p:spTree>
    <p:extLst>
      <p:ext uri="{BB962C8B-B14F-4D97-AF65-F5344CB8AC3E}">
        <p14:creationId xmlns:p14="http://schemas.microsoft.com/office/powerpoint/2010/main" val="2816335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33</a:t>
            </a:fld>
            <a:endParaRPr lang="en-US" dirty="0"/>
          </a:p>
        </p:txBody>
      </p:sp>
    </p:spTree>
    <p:extLst>
      <p:ext uri="{BB962C8B-B14F-4D97-AF65-F5344CB8AC3E}">
        <p14:creationId xmlns:p14="http://schemas.microsoft.com/office/powerpoint/2010/main" val="3947218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34</a:t>
            </a:fld>
            <a:endParaRPr lang="en-US" dirty="0"/>
          </a:p>
        </p:txBody>
      </p:sp>
    </p:spTree>
    <p:extLst>
      <p:ext uri="{BB962C8B-B14F-4D97-AF65-F5344CB8AC3E}">
        <p14:creationId xmlns:p14="http://schemas.microsoft.com/office/powerpoint/2010/main" val="1057244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Tree>
    <p:extLst>
      <p:ext uri="{BB962C8B-B14F-4D97-AF65-F5344CB8AC3E}">
        <p14:creationId xmlns:p14="http://schemas.microsoft.com/office/powerpoint/2010/main" val="730086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35</a:t>
            </a:fld>
            <a:endParaRPr lang="en-US" dirty="0"/>
          </a:p>
        </p:txBody>
      </p:sp>
    </p:spTree>
    <p:extLst>
      <p:ext uri="{BB962C8B-B14F-4D97-AF65-F5344CB8AC3E}">
        <p14:creationId xmlns:p14="http://schemas.microsoft.com/office/powerpoint/2010/main" val="2065340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36</a:t>
            </a:fld>
            <a:endParaRPr lang="en-US" dirty="0"/>
          </a:p>
        </p:txBody>
      </p:sp>
    </p:spTree>
    <p:extLst>
      <p:ext uri="{BB962C8B-B14F-4D97-AF65-F5344CB8AC3E}">
        <p14:creationId xmlns:p14="http://schemas.microsoft.com/office/powerpoint/2010/main" val="1266543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37</a:t>
            </a:fld>
            <a:endParaRPr lang="en-US" dirty="0"/>
          </a:p>
        </p:txBody>
      </p:sp>
    </p:spTree>
    <p:extLst>
      <p:ext uri="{BB962C8B-B14F-4D97-AF65-F5344CB8AC3E}">
        <p14:creationId xmlns:p14="http://schemas.microsoft.com/office/powerpoint/2010/main" val="2923610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38</a:t>
            </a:fld>
            <a:endParaRPr lang="en-US" dirty="0"/>
          </a:p>
        </p:txBody>
      </p:sp>
    </p:spTree>
    <p:extLst>
      <p:ext uri="{BB962C8B-B14F-4D97-AF65-F5344CB8AC3E}">
        <p14:creationId xmlns:p14="http://schemas.microsoft.com/office/powerpoint/2010/main" val="3011320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39</a:t>
            </a:fld>
            <a:endParaRPr lang="en-US" dirty="0"/>
          </a:p>
        </p:txBody>
      </p:sp>
    </p:spTree>
    <p:extLst>
      <p:ext uri="{BB962C8B-B14F-4D97-AF65-F5344CB8AC3E}">
        <p14:creationId xmlns:p14="http://schemas.microsoft.com/office/powerpoint/2010/main" val="35183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40</a:t>
            </a:fld>
            <a:endParaRPr lang="en-US" dirty="0"/>
          </a:p>
        </p:txBody>
      </p:sp>
    </p:spTree>
    <p:extLst>
      <p:ext uri="{BB962C8B-B14F-4D97-AF65-F5344CB8AC3E}">
        <p14:creationId xmlns:p14="http://schemas.microsoft.com/office/powerpoint/2010/main" val="6939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41</a:t>
            </a:fld>
            <a:endParaRPr lang="en-US" dirty="0"/>
          </a:p>
        </p:txBody>
      </p:sp>
    </p:spTree>
    <p:extLst>
      <p:ext uri="{BB962C8B-B14F-4D97-AF65-F5344CB8AC3E}">
        <p14:creationId xmlns:p14="http://schemas.microsoft.com/office/powerpoint/2010/main" val="3748079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42</a:t>
            </a:fld>
            <a:endParaRPr lang="en-US" dirty="0"/>
          </a:p>
        </p:txBody>
      </p:sp>
    </p:spTree>
    <p:extLst>
      <p:ext uri="{BB962C8B-B14F-4D97-AF65-F5344CB8AC3E}">
        <p14:creationId xmlns:p14="http://schemas.microsoft.com/office/powerpoint/2010/main" val="2113030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43</a:t>
            </a:fld>
            <a:endParaRPr lang="en-US" dirty="0"/>
          </a:p>
        </p:txBody>
      </p:sp>
    </p:spTree>
    <p:extLst>
      <p:ext uri="{BB962C8B-B14F-4D97-AF65-F5344CB8AC3E}">
        <p14:creationId xmlns:p14="http://schemas.microsoft.com/office/powerpoint/2010/main" val="2555919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44</a:t>
            </a:fld>
            <a:endParaRPr lang="en-US" dirty="0"/>
          </a:p>
        </p:txBody>
      </p:sp>
    </p:spTree>
    <p:extLst>
      <p:ext uri="{BB962C8B-B14F-4D97-AF65-F5344CB8AC3E}">
        <p14:creationId xmlns:p14="http://schemas.microsoft.com/office/powerpoint/2010/main" val="135733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a:t>
            </a:fld>
            <a:endParaRPr lang="en-US"/>
          </a:p>
        </p:txBody>
      </p:sp>
    </p:spTree>
    <p:extLst>
      <p:ext uri="{BB962C8B-B14F-4D97-AF65-F5344CB8AC3E}">
        <p14:creationId xmlns:p14="http://schemas.microsoft.com/office/powerpoint/2010/main" val="451429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45</a:t>
            </a:fld>
            <a:endParaRPr lang="en-US" dirty="0"/>
          </a:p>
        </p:txBody>
      </p:sp>
    </p:spTree>
    <p:extLst>
      <p:ext uri="{BB962C8B-B14F-4D97-AF65-F5344CB8AC3E}">
        <p14:creationId xmlns:p14="http://schemas.microsoft.com/office/powerpoint/2010/main" val="1002847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46</a:t>
            </a:fld>
            <a:endParaRPr lang="en-US" dirty="0"/>
          </a:p>
        </p:txBody>
      </p:sp>
    </p:spTree>
    <p:extLst>
      <p:ext uri="{BB962C8B-B14F-4D97-AF65-F5344CB8AC3E}">
        <p14:creationId xmlns:p14="http://schemas.microsoft.com/office/powerpoint/2010/main" val="2038165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47</a:t>
            </a:fld>
            <a:endParaRPr lang="en-US" dirty="0"/>
          </a:p>
        </p:txBody>
      </p:sp>
    </p:spTree>
    <p:extLst>
      <p:ext uri="{BB962C8B-B14F-4D97-AF65-F5344CB8AC3E}">
        <p14:creationId xmlns:p14="http://schemas.microsoft.com/office/powerpoint/2010/main" val="3676686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48</a:t>
            </a:fld>
            <a:endParaRPr lang="en-US" dirty="0"/>
          </a:p>
        </p:txBody>
      </p:sp>
    </p:spTree>
    <p:extLst>
      <p:ext uri="{BB962C8B-B14F-4D97-AF65-F5344CB8AC3E}">
        <p14:creationId xmlns:p14="http://schemas.microsoft.com/office/powerpoint/2010/main" val="397292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49</a:t>
            </a:fld>
            <a:endParaRPr lang="en-US" dirty="0"/>
          </a:p>
        </p:txBody>
      </p:sp>
    </p:spTree>
    <p:extLst>
      <p:ext uri="{BB962C8B-B14F-4D97-AF65-F5344CB8AC3E}">
        <p14:creationId xmlns:p14="http://schemas.microsoft.com/office/powerpoint/2010/main" val="89436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50</a:t>
            </a:fld>
            <a:endParaRPr lang="en-US" dirty="0"/>
          </a:p>
        </p:txBody>
      </p:sp>
    </p:spTree>
    <p:extLst>
      <p:ext uri="{BB962C8B-B14F-4D97-AF65-F5344CB8AC3E}">
        <p14:creationId xmlns:p14="http://schemas.microsoft.com/office/powerpoint/2010/main" val="3724074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51</a:t>
            </a:fld>
            <a:endParaRPr lang="en-US" dirty="0"/>
          </a:p>
        </p:txBody>
      </p:sp>
    </p:spTree>
    <p:extLst>
      <p:ext uri="{BB962C8B-B14F-4D97-AF65-F5344CB8AC3E}">
        <p14:creationId xmlns:p14="http://schemas.microsoft.com/office/powerpoint/2010/main" val="2380050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52</a:t>
            </a:fld>
            <a:endParaRPr lang="en-US" dirty="0"/>
          </a:p>
        </p:txBody>
      </p:sp>
    </p:spTree>
    <p:extLst>
      <p:ext uri="{BB962C8B-B14F-4D97-AF65-F5344CB8AC3E}">
        <p14:creationId xmlns:p14="http://schemas.microsoft.com/office/powerpoint/2010/main" val="2308415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53</a:t>
            </a:fld>
            <a:endParaRPr lang="en-US" dirty="0"/>
          </a:p>
        </p:txBody>
      </p:sp>
    </p:spTree>
    <p:extLst>
      <p:ext uri="{BB962C8B-B14F-4D97-AF65-F5344CB8AC3E}">
        <p14:creationId xmlns:p14="http://schemas.microsoft.com/office/powerpoint/2010/main" val="182320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54</a:t>
            </a:fld>
            <a:endParaRPr lang="en-US" dirty="0"/>
          </a:p>
        </p:txBody>
      </p:sp>
    </p:spTree>
    <p:extLst>
      <p:ext uri="{BB962C8B-B14F-4D97-AF65-F5344CB8AC3E}">
        <p14:creationId xmlns:p14="http://schemas.microsoft.com/office/powerpoint/2010/main" val="1676540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a:t>
            </a:fld>
            <a:endParaRPr lang="en-US"/>
          </a:p>
        </p:txBody>
      </p:sp>
    </p:spTree>
    <p:extLst>
      <p:ext uri="{BB962C8B-B14F-4D97-AF65-F5344CB8AC3E}">
        <p14:creationId xmlns:p14="http://schemas.microsoft.com/office/powerpoint/2010/main" val="3103659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55</a:t>
            </a:fld>
            <a:endParaRPr lang="en-US" dirty="0"/>
          </a:p>
        </p:txBody>
      </p:sp>
    </p:spTree>
    <p:extLst>
      <p:ext uri="{BB962C8B-B14F-4D97-AF65-F5344CB8AC3E}">
        <p14:creationId xmlns:p14="http://schemas.microsoft.com/office/powerpoint/2010/main" val="1939803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56</a:t>
            </a:fld>
            <a:endParaRPr lang="en-US" dirty="0"/>
          </a:p>
        </p:txBody>
      </p:sp>
    </p:spTree>
    <p:extLst>
      <p:ext uri="{BB962C8B-B14F-4D97-AF65-F5344CB8AC3E}">
        <p14:creationId xmlns:p14="http://schemas.microsoft.com/office/powerpoint/2010/main" val="4060508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57</a:t>
            </a:fld>
            <a:endParaRPr lang="en-US" dirty="0"/>
          </a:p>
        </p:txBody>
      </p:sp>
    </p:spTree>
    <p:extLst>
      <p:ext uri="{BB962C8B-B14F-4D97-AF65-F5344CB8AC3E}">
        <p14:creationId xmlns:p14="http://schemas.microsoft.com/office/powerpoint/2010/main" val="1022101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58</a:t>
            </a:fld>
            <a:endParaRPr lang="en-US" dirty="0"/>
          </a:p>
        </p:txBody>
      </p:sp>
    </p:spTree>
    <p:extLst>
      <p:ext uri="{BB962C8B-B14F-4D97-AF65-F5344CB8AC3E}">
        <p14:creationId xmlns:p14="http://schemas.microsoft.com/office/powerpoint/2010/main" val="602057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59</a:t>
            </a:fld>
            <a:endParaRPr lang="en-US" dirty="0"/>
          </a:p>
        </p:txBody>
      </p:sp>
    </p:spTree>
    <p:extLst>
      <p:ext uri="{BB962C8B-B14F-4D97-AF65-F5344CB8AC3E}">
        <p14:creationId xmlns:p14="http://schemas.microsoft.com/office/powerpoint/2010/main" val="3200869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60</a:t>
            </a:fld>
            <a:endParaRPr lang="en-US" dirty="0"/>
          </a:p>
        </p:txBody>
      </p:sp>
    </p:spTree>
    <p:extLst>
      <p:ext uri="{BB962C8B-B14F-4D97-AF65-F5344CB8AC3E}">
        <p14:creationId xmlns:p14="http://schemas.microsoft.com/office/powerpoint/2010/main" val="3738296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61</a:t>
            </a:fld>
            <a:endParaRPr lang="en-US" dirty="0"/>
          </a:p>
        </p:txBody>
      </p:sp>
    </p:spTree>
    <p:extLst>
      <p:ext uri="{BB962C8B-B14F-4D97-AF65-F5344CB8AC3E}">
        <p14:creationId xmlns:p14="http://schemas.microsoft.com/office/powerpoint/2010/main" val="3564112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62</a:t>
            </a:fld>
            <a:endParaRPr lang="en-US" dirty="0"/>
          </a:p>
        </p:txBody>
      </p:sp>
    </p:spTree>
    <p:extLst>
      <p:ext uri="{BB962C8B-B14F-4D97-AF65-F5344CB8AC3E}">
        <p14:creationId xmlns:p14="http://schemas.microsoft.com/office/powerpoint/2010/main" val="1313952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63</a:t>
            </a:fld>
            <a:endParaRPr lang="en-US" dirty="0"/>
          </a:p>
        </p:txBody>
      </p:sp>
    </p:spTree>
    <p:extLst>
      <p:ext uri="{BB962C8B-B14F-4D97-AF65-F5344CB8AC3E}">
        <p14:creationId xmlns:p14="http://schemas.microsoft.com/office/powerpoint/2010/main" val="3358653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64</a:t>
            </a:fld>
            <a:endParaRPr lang="en-US" dirty="0"/>
          </a:p>
        </p:txBody>
      </p:sp>
    </p:spTree>
    <p:extLst>
      <p:ext uri="{BB962C8B-B14F-4D97-AF65-F5344CB8AC3E}">
        <p14:creationId xmlns:p14="http://schemas.microsoft.com/office/powerpoint/2010/main" val="109864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18</a:t>
            </a:fld>
            <a:endParaRPr lang="en-US"/>
          </a:p>
        </p:txBody>
      </p:sp>
    </p:spTree>
    <p:extLst>
      <p:ext uri="{BB962C8B-B14F-4D97-AF65-F5344CB8AC3E}">
        <p14:creationId xmlns:p14="http://schemas.microsoft.com/office/powerpoint/2010/main" val="13285068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65</a:t>
            </a:fld>
            <a:endParaRPr lang="en-US" dirty="0"/>
          </a:p>
        </p:txBody>
      </p:sp>
    </p:spTree>
    <p:extLst>
      <p:ext uri="{BB962C8B-B14F-4D97-AF65-F5344CB8AC3E}">
        <p14:creationId xmlns:p14="http://schemas.microsoft.com/office/powerpoint/2010/main" val="12857938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66</a:t>
            </a:fld>
            <a:endParaRPr lang="en-US" dirty="0"/>
          </a:p>
        </p:txBody>
      </p:sp>
    </p:spTree>
    <p:extLst>
      <p:ext uri="{BB962C8B-B14F-4D97-AF65-F5344CB8AC3E}">
        <p14:creationId xmlns:p14="http://schemas.microsoft.com/office/powerpoint/2010/main" val="41802624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67</a:t>
            </a:fld>
            <a:endParaRPr lang="en-US" dirty="0"/>
          </a:p>
        </p:txBody>
      </p:sp>
    </p:spTree>
    <p:extLst>
      <p:ext uri="{BB962C8B-B14F-4D97-AF65-F5344CB8AC3E}">
        <p14:creationId xmlns:p14="http://schemas.microsoft.com/office/powerpoint/2010/main" val="23809119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68</a:t>
            </a:fld>
            <a:endParaRPr lang="en-US" dirty="0"/>
          </a:p>
        </p:txBody>
      </p:sp>
    </p:spTree>
    <p:extLst>
      <p:ext uri="{BB962C8B-B14F-4D97-AF65-F5344CB8AC3E}">
        <p14:creationId xmlns:p14="http://schemas.microsoft.com/office/powerpoint/2010/main" val="3333652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69</a:t>
            </a:fld>
            <a:endParaRPr lang="en-US" dirty="0"/>
          </a:p>
        </p:txBody>
      </p:sp>
    </p:spTree>
    <p:extLst>
      <p:ext uri="{BB962C8B-B14F-4D97-AF65-F5344CB8AC3E}">
        <p14:creationId xmlns:p14="http://schemas.microsoft.com/office/powerpoint/2010/main" val="2235635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70</a:t>
            </a:fld>
            <a:endParaRPr lang="en-US" dirty="0"/>
          </a:p>
        </p:txBody>
      </p:sp>
    </p:spTree>
    <p:extLst>
      <p:ext uri="{BB962C8B-B14F-4D97-AF65-F5344CB8AC3E}">
        <p14:creationId xmlns:p14="http://schemas.microsoft.com/office/powerpoint/2010/main" val="4503880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71</a:t>
            </a:fld>
            <a:endParaRPr lang="en-US" dirty="0"/>
          </a:p>
        </p:txBody>
      </p:sp>
    </p:spTree>
    <p:extLst>
      <p:ext uri="{BB962C8B-B14F-4D97-AF65-F5344CB8AC3E}">
        <p14:creationId xmlns:p14="http://schemas.microsoft.com/office/powerpoint/2010/main" val="23205732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72</a:t>
            </a:fld>
            <a:endParaRPr lang="en-US" dirty="0"/>
          </a:p>
        </p:txBody>
      </p:sp>
    </p:spTree>
    <p:extLst>
      <p:ext uri="{BB962C8B-B14F-4D97-AF65-F5344CB8AC3E}">
        <p14:creationId xmlns:p14="http://schemas.microsoft.com/office/powerpoint/2010/main" val="1059359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73</a:t>
            </a:fld>
            <a:endParaRPr lang="en-US" dirty="0"/>
          </a:p>
        </p:txBody>
      </p:sp>
    </p:spTree>
    <p:extLst>
      <p:ext uri="{BB962C8B-B14F-4D97-AF65-F5344CB8AC3E}">
        <p14:creationId xmlns:p14="http://schemas.microsoft.com/office/powerpoint/2010/main" val="24934491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74</a:t>
            </a:fld>
            <a:endParaRPr lang="en-US" dirty="0"/>
          </a:p>
        </p:txBody>
      </p:sp>
    </p:spTree>
    <p:extLst>
      <p:ext uri="{BB962C8B-B14F-4D97-AF65-F5344CB8AC3E}">
        <p14:creationId xmlns:p14="http://schemas.microsoft.com/office/powerpoint/2010/main" val="293931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19</a:t>
            </a:fld>
            <a:endParaRPr lang="en-US"/>
          </a:p>
        </p:txBody>
      </p:sp>
    </p:spTree>
    <p:extLst>
      <p:ext uri="{BB962C8B-B14F-4D97-AF65-F5344CB8AC3E}">
        <p14:creationId xmlns:p14="http://schemas.microsoft.com/office/powerpoint/2010/main" val="38656805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75</a:t>
            </a:fld>
            <a:endParaRPr lang="en-US" dirty="0"/>
          </a:p>
        </p:txBody>
      </p:sp>
    </p:spTree>
    <p:extLst>
      <p:ext uri="{BB962C8B-B14F-4D97-AF65-F5344CB8AC3E}">
        <p14:creationId xmlns:p14="http://schemas.microsoft.com/office/powerpoint/2010/main" val="14283519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76</a:t>
            </a:fld>
            <a:endParaRPr lang="en-US" dirty="0"/>
          </a:p>
        </p:txBody>
      </p:sp>
    </p:spTree>
    <p:extLst>
      <p:ext uri="{BB962C8B-B14F-4D97-AF65-F5344CB8AC3E}">
        <p14:creationId xmlns:p14="http://schemas.microsoft.com/office/powerpoint/2010/main" val="3329150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77</a:t>
            </a:fld>
            <a:endParaRPr lang="en-US" dirty="0"/>
          </a:p>
        </p:txBody>
      </p:sp>
    </p:spTree>
    <p:extLst>
      <p:ext uri="{BB962C8B-B14F-4D97-AF65-F5344CB8AC3E}">
        <p14:creationId xmlns:p14="http://schemas.microsoft.com/office/powerpoint/2010/main" val="385004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78</a:t>
            </a:fld>
            <a:endParaRPr lang="en-US" dirty="0"/>
          </a:p>
        </p:txBody>
      </p:sp>
    </p:spTree>
    <p:extLst>
      <p:ext uri="{BB962C8B-B14F-4D97-AF65-F5344CB8AC3E}">
        <p14:creationId xmlns:p14="http://schemas.microsoft.com/office/powerpoint/2010/main" val="15650009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79</a:t>
            </a:fld>
            <a:endParaRPr lang="en-US" dirty="0"/>
          </a:p>
        </p:txBody>
      </p:sp>
    </p:spTree>
    <p:extLst>
      <p:ext uri="{BB962C8B-B14F-4D97-AF65-F5344CB8AC3E}">
        <p14:creationId xmlns:p14="http://schemas.microsoft.com/office/powerpoint/2010/main" val="1047378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80</a:t>
            </a:fld>
            <a:endParaRPr lang="en-US" dirty="0"/>
          </a:p>
        </p:txBody>
      </p:sp>
    </p:spTree>
    <p:extLst>
      <p:ext uri="{BB962C8B-B14F-4D97-AF65-F5344CB8AC3E}">
        <p14:creationId xmlns:p14="http://schemas.microsoft.com/office/powerpoint/2010/main" val="41660577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81</a:t>
            </a:fld>
            <a:endParaRPr lang="en-US" dirty="0"/>
          </a:p>
        </p:txBody>
      </p:sp>
    </p:spTree>
    <p:extLst>
      <p:ext uri="{BB962C8B-B14F-4D97-AF65-F5344CB8AC3E}">
        <p14:creationId xmlns:p14="http://schemas.microsoft.com/office/powerpoint/2010/main" val="39053168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82</a:t>
            </a:fld>
            <a:endParaRPr lang="en-US" dirty="0"/>
          </a:p>
        </p:txBody>
      </p:sp>
    </p:spTree>
    <p:extLst>
      <p:ext uri="{BB962C8B-B14F-4D97-AF65-F5344CB8AC3E}">
        <p14:creationId xmlns:p14="http://schemas.microsoft.com/office/powerpoint/2010/main" val="18192984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83</a:t>
            </a:fld>
            <a:endParaRPr lang="en-US" dirty="0"/>
          </a:p>
        </p:txBody>
      </p:sp>
    </p:spTree>
    <p:extLst>
      <p:ext uri="{BB962C8B-B14F-4D97-AF65-F5344CB8AC3E}">
        <p14:creationId xmlns:p14="http://schemas.microsoft.com/office/powerpoint/2010/main" val="4619717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84</a:t>
            </a:fld>
            <a:endParaRPr lang="en-US" dirty="0"/>
          </a:p>
        </p:txBody>
      </p:sp>
    </p:spTree>
    <p:extLst>
      <p:ext uri="{BB962C8B-B14F-4D97-AF65-F5344CB8AC3E}">
        <p14:creationId xmlns:p14="http://schemas.microsoft.com/office/powerpoint/2010/main" val="236847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22</a:t>
            </a:fld>
            <a:endParaRPr lang="en-US"/>
          </a:p>
        </p:txBody>
      </p:sp>
    </p:spTree>
    <p:extLst>
      <p:ext uri="{BB962C8B-B14F-4D97-AF65-F5344CB8AC3E}">
        <p14:creationId xmlns:p14="http://schemas.microsoft.com/office/powerpoint/2010/main" val="2237379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85</a:t>
            </a:fld>
            <a:endParaRPr lang="en-US" dirty="0"/>
          </a:p>
        </p:txBody>
      </p:sp>
    </p:spTree>
    <p:extLst>
      <p:ext uri="{BB962C8B-B14F-4D97-AF65-F5344CB8AC3E}">
        <p14:creationId xmlns:p14="http://schemas.microsoft.com/office/powerpoint/2010/main" val="31061188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86</a:t>
            </a:fld>
            <a:endParaRPr lang="en-US" dirty="0"/>
          </a:p>
        </p:txBody>
      </p:sp>
    </p:spTree>
    <p:extLst>
      <p:ext uri="{BB962C8B-B14F-4D97-AF65-F5344CB8AC3E}">
        <p14:creationId xmlns:p14="http://schemas.microsoft.com/office/powerpoint/2010/main" val="21355113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87</a:t>
            </a:fld>
            <a:endParaRPr lang="en-US" dirty="0"/>
          </a:p>
        </p:txBody>
      </p:sp>
    </p:spTree>
    <p:extLst>
      <p:ext uri="{BB962C8B-B14F-4D97-AF65-F5344CB8AC3E}">
        <p14:creationId xmlns:p14="http://schemas.microsoft.com/office/powerpoint/2010/main" val="3224308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88</a:t>
            </a:fld>
            <a:endParaRPr lang="en-US" dirty="0"/>
          </a:p>
        </p:txBody>
      </p:sp>
    </p:spTree>
    <p:extLst>
      <p:ext uri="{BB962C8B-B14F-4D97-AF65-F5344CB8AC3E}">
        <p14:creationId xmlns:p14="http://schemas.microsoft.com/office/powerpoint/2010/main" val="30710182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89</a:t>
            </a:fld>
            <a:endParaRPr lang="en-US" dirty="0"/>
          </a:p>
        </p:txBody>
      </p:sp>
    </p:spTree>
    <p:extLst>
      <p:ext uri="{BB962C8B-B14F-4D97-AF65-F5344CB8AC3E}">
        <p14:creationId xmlns:p14="http://schemas.microsoft.com/office/powerpoint/2010/main" val="8776973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90</a:t>
            </a:fld>
            <a:endParaRPr lang="en-US" dirty="0"/>
          </a:p>
        </p:txBody>
      </p:sp>
    </p:spTree>
    <p:extLst>
      <p:ext uri="{BB962C8B-B14F-4D97-AF65-F5344CB8AC3E}">
        <p14:creationId xmlns:p14="http://schemas.microsoft.com/office/powerpoint/2010/main" val="30291516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91</a:t>
            </a:fld>
            <a:endParaRPr lang="en-US" dirty="0"/>
          </a:p>
        </p:txBody>
      </p:sp>
    </p:spTree>
    <p:extLst>
      <p:ext uri="{BB962C8B-B14F-4D97-AF65-F5344CB8AC3E}">
        <p14:creationId xmlns:p14="http://schemas.microsoft.com/office/powerpoint/2010/main" val="25793008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92</a:t>
            </a:fld>
            <a:endParaRPr lang="en-US" dirty="0"/>
          </a:p>
        </p:txBody>
      </p:sp>
    </p:spTree>
    <p:extLst>
      <p:ext uri="{BB962C8B-B14F-4D97-AF65-F5344CB8AC3E}">
        <p14:creationId xmlns:p14="http://schemas.microsoft.com/office/powerpoint/2010/main" val="13031349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93</a:t>
            </a:fld>
            <a:endParaRPr lang="en-US" dirty="0"/>
          </a:p>
        </p:txBody>
      </p:sp>
    </p:spTree>
    <p:extLst>
      <p:ext uri="{BB962C8B-B14F-4D97-AF65-F5344CB8AC3E}">
        <p14:creationId xmlns:p14="http://schemas.microsoft.com/office/powerpoint/2010/main" val="24093810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94</a:t>
            </a:fld>
            <a:endParaRPr lang="en-US" dirty="0"/>
          </a:p>
        </p:txBody>
      </p:sp>
    </p:spTree>
    <p:extLst>
      <p:ext uri="{BB962C8B-B14F-4D97-AF65-F5344CB8AC3E}">
        <p14:creationId xmlns:p14="http://schemas.microsoft.com/office/powerpoint/2010/main" val="3093495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23</a:t>
            </a:fld>
            <a:endParaRPr lang="en-US" dirty="0"/>
          </a:p>
        </p:txBody>
      </p:sp>
    </p:spTree>
    <p:extLst>
      <p:ext uri="{BB962C8B-B14F-4D97-AF65-F5344CB8AC3E}">
        <p14:creationId xmlns:p14="http://schemas.microsoft.com/office/powerpoint/2010/main" val="36947708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95</a:t>
            </a:fld>
            <a:endParaRPr lang="en-US" dirty="0"/>
          </a:p>
        </p:txBody>
      </p:sp>
    </p:spTree>
    <p:extLst>
      <p:ext uri="{BB962C8B-B14F-4D97-AF65-F5344CB8AC3E}">
        <p14:creationId xmlns:p14="http://schemas.microsoft.com/office/powerpoint/2010/main" val="3869960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96</a:t>
            </a:fld>
            <a:endParaRPr lang="en-US" dirty="0"/>
          </a:p>
        </p:txBody>
      </p:sp>
    </p:spTree>
    <p:extLst>
      <p:ext uri="{BB962C8B-B14F-4D97-AF65-F5344CB8AC3E}">
        <p14:creationId xmlns:p14="http://schemas.microsoft.com/office/powerpoint/2010/main" val="40637854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97</a:t>
            </a:fld>
            <a:endParaRPr lang="en-US" dirty="0"/>
          </a:p>
        </p:txBody>
      </p:sp>
    </p:spTree>
    <p:extLst>
      <p:ext uri="{BB962C8B-B14F-4D97-AF65-F5344CB8AC3E}">
        <p14:creationId xmlns:p14="http://schemas.microsoft.com/office/powerpoint/2010/main" val="35881159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98</a:t>
            </a:fld>
            <a:endParaRPr lang="en-US" dirty="0"/>
          </a:p>
        </p:txBody>
      </p:sp>
    </p:spTree>
    <p:extLst>
      <p:ext uri="{BB962C8B-B14F-4D97-AF65-F5344CB8AC3E}">
        <p14:creationId xmlns:p14="http://schemas.microsoft.com/office/powerpoint/2010/main" val="27355030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99</a:t>
            </a:fld>
            <a:endParaRPr lang="en-US" dirty="0"/>
          </a:p>
        </p:txBody>
      </p:sp>
    </p:spTree>
    <p:extLst>
      <p:ext uri="{BB962C8B-B14F-4D97-AF65-F5344CB8AC3E}">
        <p14:creationId xmlns:p14="http://schemas.microsoft.com/office/powerpoint/2010/main" val="34941393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100</a:t>
            </a:fld>
            <a:endParaRPr lang="en-US" dirty="0"/>
          </a:p>
        </p:txBody>
      </p:sp>
    </p:spTree>
    <p:extLst>
      <p:ext uri="{BB962C8B-B14F-4D97-AF65-F5344CB8AC3E}">
        <p14:creationId xmlns:p14="http://schemas.microsoft.com/office/powerpoint/2010/main" val="3904003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101</a:t>
            </a:fld>
            <a:endParaRPr lang="en-US" dirty="0"/>
          </a:p>
        </p:txBody>
      </p:sp>
    </p:spTree>
    <p:extLst>
      <p:ext uri="{BB962C8B-B14F-4D97-AF65-F5344CB8AC3E}">
        <p14:creationId xmlns:p14="http://schemas.microsoft.com/office/powerpoint/2010/main" val="15679061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102</a:t>
            </a:fld>
            <a:endParaRPr lang="en-US" dirty="0"/>
          </a:p>
        </p:txBody>
      </p:sp>
    </p:spTree>
    <p:extLst>
      <p:ext uri="{BB962C8B-B14F-4D97-AF65-F5344CB8AC3E}">
        <p14:creationId xmlns:p14="http://schemas.microsoft.com/office/powerpoint/2010/main" val="32379862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103</a:t>
            </a:fld>
            <a:endParaRPr lang="en-US" dirty="0"/>
          </a:p>
        </p:txBody>
      </p:sp>
    </p:spTree>
    <p:extLst>
      <p:ext uri="{BB962C8B-B14F-4D97-AF65-F5344CB8AC3E}">
        <p14:creationId xmlns:p14="http://schemas.microsoft.com/office/powerpoint/2010/main" val="9137994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104</a:t>
            </a:fld>
            <a:endParaRPr lang="en-US" dirty="0"/>
          </a:p>
        </p:txBody>
      </p:sp>
    </p:spTree>
    <p:extLst>
      <p:ext uri="{BB962C8B-B14F-4D97-AF65-F5344CB8AC3E}">
        <p14:creationId xmlns:p14="http://schemas.microsoft.com/office/powerpoint/2010/main" val="1413733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24</a:t>
            </a:fld>
            <a:endParaRPr lang="en-US" dirty="0"/>
          </a:p>
        </p:txBody>
      </p:sp>
    </p:spTree>
    <p:extLst>
      <p:ext uri="{BB962C8B-B14F-4D97-AF65-F5344CB8AC3E}">
        <p14:creationId xmlns:p14="http://schemas.microsoft.com/office/powerpoint/2010/main" val="11254083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105</a:t>
            </a:fld>
            <a:endParaRPr lang="en-US" dirty="0"/>
          </a:p>
        </p:txBody>
      </p:sp>
    </p:spTree>
    <p:extLst>
      <p:ext uri="{BB962C8B-B14F-4D97-AF65-F5344CB8AC3E}">
        <p14:creationId xmlns:p14="http://schemas.microsoft.com/office/powerpoint/2010/main" val="9170681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106</a:t>
            </a:fld>
            <a:endParaRPr lang="en-US" dirty="0"/>
          </a:p>
        </p:txBody>
      </p:sp>
    </p:spTree>
    <p:extLst>
      <p:ext uri="{BB962C8B-B14F-4D97-AF65-F5344CB8AC3E}">
        <p14:creationId xmlns:p14="http://schemas.microsoft.com/office/powerpoint/2010/main" val="39439324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107</a:t>
            </a:fld>
            <a:endParaRPr lang="en-US" dirty="0"/>
          </a:p>
        </p:txBody>
      </p:sp>
    </p:spTree>
    <p:extLst>
      <p:ext uri="{BB962C8B-B14F-4D97-AF65-F5344CB8AC3E}">
        <p14:creationId xmlns:p14="http://schemas.microsoft.com/office/powerpoint/2010/main" val="1585168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108</a:t>
            </a:fld>
            <a:endParaRPr lang="en-US" dirty="0"/>
          </a:p>
        </p:txBody>
      </p:sp>
    </p:spTree>
    <p:extLst>
      <p:ext uri="{BB962C8B-B14F-4D97-AF65-F5344CB8AC3E}">
        <p14:creationId xmlns:p14="http://schemas.microsoft.com/office/powerpoint/2010/main" val="1029927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109</a:t>
            </a:fld>
            <a:endParaRPr lang="en-US" dirty="0"/>
          </a:p>
        </p:txBody>
      </p:sp>
    </p:spTree>
    <p:extLst>
      <p:ext uri="{BB962C8B-B14F-4D97-AF65-F5344CB8AC3E}">
        <p14:creationId xmlns:p14="http://schemas.microsoft.com/office/powerpoint/2010/main" val="5984413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110</a:t>
            </a:fld>
            <a:endParaRPr lang="en-US" dirty="0"/>
          </a:p>
        </p:txBody>
      </p:sp>
    </p:spTree>
    <p:extLst>
      <p:ext uri="{BB962C8B-B14F-4D97-AF65-F5344CB8AC3E}">
        <p14:creationId xmlns:p14="http://schemas.microsoft.com/office/powerpoint/2010/main" val="36727163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111</a:t>
            </a:fld>
            <a:endParaRPr lang="en-US" dirty="0"/>
          </a:p>
        </p:txBody>
      </p:sp>
    </p:spTree>
    <p:extLst>
      <p:ext uri="{BB962C8B-B14F-4D97-AF65-F5344CB8AC3E}">
        <p14:creationId xmlns:p14="http://schemas.microsoft.com/office/powerpoint/2010/main" val="19969910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112</a:t>
            </a:fld>
            <a:endParaRPr lang="en-US" dirty="0"/>
          </a:p>
        </p:txBody>
      </p:sp>
    </p:spTree>
    <p:extLst>
      <p:ext uri="{BB962C8B-B14F-4D97-AF65-F5344CB8AC3E}">
        <p14:creationId xmlns:p14="http://schemas.microsoft.com/office/powerpoint/2010/main" val="3622753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113</a:t>
            </a:fld>
            <a:endParaRPr lang="en-US" dirty="0"/>
          </a:p>
        </p:txBody>
      </p:sp>
    </p:spTree>
    <p:extLst>
      <p:ext uri="{BB962C8B-B14F-4D97-AF65-F5344CB8AC3E}">
        <p14:creationId xmlns:p14="http://schemas.microsoft.com/office/powerpoint/2010/main" val="5958460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114</a:t>
            </a:fld>
            <a:endParaRPr lang="en-US" dirty="0"/>
          </a:p>
        </p:txBody>
      </p:sp>
    </p:spTree>
    <p:extLst>
      <p:ext uri="{BB962C8B-B14F-4D97-AF65-F5344CB8AC3E}">
        <p14:creationId xmlns:p14="http://schemas.microsoft.com/office/powerpoint/2010/main" val="541170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CBCFBE8-CEB6-48F5-92C0-CD27506BFEBD}" type="datetime1">
              <a:rPr lang="en-US" smtClean="0"/>
              <a:t>11/2/2022</a:t>
            </a:fld>
            <a:endParaRPr lang="en-US"/>
          </a:p>
        </p:txBody>
      </p:sp>
      <p:sp>
        <p:nvSpPr>
          <p:cNvPr id="5" name="Footer Placeholder 4"/>
          <p:cNvSpPr>
            <a:spLocks noGrp="1"/>
          </p:cNvSpPr>
          <p:nvPr>
            <p:ph type="ftr" sz="quarter" idx="11"/>
          </p:nvPr>
        </p:nvSpPr>
        <p:spPr/>
        <p:txBody>
          <a:bodyPr/>
          <a:lstStyle/>
          <a:p>
            <a:r>
              <a:rPr lang="it-IT" smtClean="0"/>
              <a:t>Rohit Chaudhary                                  Unit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xmlns="" id="{33690948-4ED8-41D2-960E-3EE07CD37291}"/>
              </a:ext>
            </a:extLst>
          </p:cNvPr>
          <p:cNvPicPr>
            <a:picLocks noChangeAspect="1"/>
          </p:cNvPicPr>
          <p:nvPr userDrawn="1"/>
        </p:nvPicPr>
        <p:blipFill>
          <a:blip r:embed="rId2"/>
          <a:stretch>
            <a:fillRect/>
          </a:stretch>
        </p:blipFill>
        <p:spPr>
          <a:xfrm>
            <a:off x="20398" y="38972"/>
            <a:ext cx="1330803" cy="71350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146486-005E-43C2-961B-8C293939C9D3}" type="datetime1">
              <a:rPr lang="en-US" smtClean="0"/>
              <a:t>11/2/2022</a:t>
            </a:fld>
            <a:endParaRPr lang="en-US"/>
          </a:p>
        </p:txBody>
      </p:sp>
      <p:sp>
        <p:nvSpPr>
          <p:cNvPr id="6" name="Footer Placeholder 5"/>
          <p:cNvSpPr>
            <a:spLocks noGrp="1"/>
          </p:cNvSpPr>
          <p:nvPr>
            <p:ph type="ftr" sz="quarter" idx="11"/>
          </p:nvPr>
        </p:nvSpPr>
        <p:spPr/>
        <p:txBody>
          <a:bodyPr/>
          <a:lstStyle/>
          <a:p>
            <a:r>
              <a:rPr lang="it-IT" smtClean="0"/>
              <a:t>Rohit Chaudhary                                  Unit 5</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AE535F-145A-4690-9C64-FEFFE284EBE1}" type="datetime1">
              <a:rPr lang="en-US" smtClean="0"/>
              <a:t>11/2/2022</a:t>
            </a:fld>
            <a:endParaRPr lang="en-US"/>
          </a:p>
        </p:txBody>
      </p:sp>
      <p:sp>
        <p:nvSpPr>
          <p:cNvPr id="5" name="Footer Placeholder 4"/>
          <p:cNvSpPr>
            <a:spLocks noGrp="1"/>
          </p:cNvSpPr>
          <p:nvPr>
            <p:ph type="ftr" sz="quarter" idx="11"/>
          </p:nvPr>
        </p:nvSpPr>
        <p:spPr/>
        <p:txBody>
          <a:bodyPr/>
          <a:lstStyle/>
          <a:p>
            <a:r>
              <a:rPr lang="it-IT" smtClean="0"/>
              <a:t>Rohit Chaudhary                                  Unit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673AC-C0E1-4C50-B53D-D4CFC5A5B1E2}" type="datetime1">
              <a:rPr lang="en-US" smtClean="0"/>
              <a:t>11/2/2022</a:t>
            </a:fld>
            <a:endParaRPr lang="en-US"/>
          </a:p>
        </p:txBody>
      </p:sp>
      <p:sp>
        <p:nvSpPr>
          <p:cNvPr id="5" name="Footer Placeholder 4"/>
          <p:cNvSpPr>
            <a:spLocks noGrp="1"/>
          </p:cNvSpPr>
          <p:nvPr>
            <p:ph type="ftr" sz="quarter" idx="11"/>
          </p:nvPr>
        </p:nvSpPr>
        <p:spPr/>
        <p:txBody>
          <a:bodyPr/>
          <a:lstStyle/>
          <a:p>
            <a:r>
              <a:rPr lang="it-IT" smtClean="0"/>
              <a:t>Rohit Chaudhary                                  Unit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1FCA18-B37C-45E7-86D6-5D17ABA760D0}"/>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60415216-3FAE-452C-8367-13D609FE103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63BDAA8D-63F0-4D61-8E7A-035CBF5907DB}"/>
              </a:ext>
            </a:extLst>
          </p:cNvPr>
          <p:cNvSpPr>
            <a:spLocks noGrp="1"/>
          </p:cNvSpPr>
          <p:nvPr>
            <p:ph type="dt" sz="half" idx="10"/>
          </p:nvPr>
        </p:nvSpPr>
        <p:spPr/>
        <p:txBody>
          <a:bodyPr/>
          <a:lstStyle/>
          <a:p>
            <a:fld id="{2F582BD6-EA62-4DD2-9507-AA893D417D02}" type="datetime1">
              <a:rPr lang="en-US" smtClean="0"/>
              <a:t>11/2/2022</a:t>
            </a:fld>
            <a:endParaRPr lang="en-IN"/>
          </a:p>
        </p:txBody>
      </p:sp>
      <p:sp>
        <p:nvSpPr>
          <p:cNvPr id="5" name="Footer Placeholder 4">
            <a:extLst>
              <a:ext uri="{FF2B5EF4-FFF2-40B4-BE49-F238E27FC236}">
                <a16:creationId xmlns:a16="http://schemas.microsoft.com/office/drawing/2014/main" xmlns="" id="{D68D0022-398D-4912-B714-12EA1CAEC21B}"/>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6620A532-C81A-46F4-ADBF-25329FFF1DD5}"/>
              </a:ext>
            </a:extLst>
          </p:cNvPr>
          <p:cNvSpPr>
            <a:spLocks noGrp="1"/>
          </p:cNvSpPr>
          <p:nvPr>
            <p:ph type="sldNum" sz="quarter" idx="12"/>
          </p:nvPr>
        </p:nvSpPr>
        <p:spPr/>
        <p:txBody>
          <a:bodyPr/>
          <a:lstStyle/>
          <a:p>
            <a:fld id="{4641B9EB-13F9-4962-8824-62EA4BE15B96}" type="slidenum">
              <a:rPr lang="en-IN" smtClean="0"/>
              <a:pPr/>
              <a:t>‹#›</a:t>
            </a:fld>
            <a:endParaRPr lang="en-IN"/>
          </a:p>
        </p:txBody>
      </p:sp>
    </p:spTree>
    <p:extLst>
      <p:ext uri="{BB962C8B-B14F-4D97-AF65-F5344CB8AC3E}">
        <p14:creationId xmlns:p14="http://schemas.microsoft.com/office/powerpoint/2010/main" val="1143268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4135-FA07-4664-8AA6-632ABB11E1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EAC9E5A-1C28-4646-81D9-3999CFE05E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8069AC7-A102-4A27-BD7B-688260163E9C}"/>
              </a:ext>
            </a:extLst>
          </p:cNvPr>
          <p:cNvSpPr>
            <a:spLocks noGrp="1"/>
          </p:cNvSpPr>
          <p:nvPr>
            <p:ph type="dt" sz="half" idx="10"/>
          </p:nvPr>
        </p:nvSpPr>
        <p:spPr/>
        <p:txBody>
          <a:bodyPr/>
          <a:lstStyle/>
          <a:p>
            <a:fld id="{A636BD35-5B02-4973-B91D-F4B5A7EC5370}" type="datetime1">
              <a:rPr lang="en-US" smtClean="0"/>
              <a:t>11/2/2022</a:t>
            </a:fld>
            <a:endParaRPr lang="en-IN"/>
          </a:p>
        </p:txBody>
      </p:sp>
      <p:sp>
        <p:nvSpPr>
          <p:cNvPr id="5" name="Footer Placeholder 4">
            <a:extLst>
              <a:ext uri="{FF2B5EF4-FFF2-40B4-BE49-F238E27FC236}">
                <a16:creationId xmlns:a16="http://schemas.microsoft.com/office/drawing/2014/main" xmlns="" id="{7C0879EB-57B9-474B-88B0-14F87EFE08C5}"/>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254FF895-ECD6-431D-BDC1-2019F18193F8}"/>
              </a:ext>
            </a:extLst>
          </p:cNvPr>
          <p:cNvSpPr>
            <a:spLocks noGrp="1"/>
          </p:cNvSpPr>
          <p:nvPr>
            <p:ph type="sldNum" sz="quarter" idx="12"/>
          </p:nvPr>
        </p:nvSpPr>
        <p:spPr/>
        <p:txBody>
          <a:bodyPr/>
          <a:lstStyle/>
          <a:p>
            <a:fld id="{4641B9EB-13F9-4962-8824-62EA4BE15B96}" type="slidenum">
              <a:rPr lang="en-IN" smtClean="0"/>
              <a:pPr/>
              <a:t>‹#›</a:t>
            </a:fld>
            <a:endParaRPr lang="en-IN"/>
          </a:p>
        </p:txBody>
      </p:sp>
    </p:spTree>
    <p:extLst>
      <p:ext uri="{BB962C8B-B14F-4D97-AF65-F5344CB8AC3E}">
        <p14:creationId xmlns:p14="http://schemas.microsoft.com/office/powerpoint/2010/main" val="2395906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0CFA1C-1834-4204-96F6-B099315DBCF3}"/>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23A1992-99E3-4F4D-B80E-C5E8CB2A6EA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D41042A1-385F-4906-9925-34D05808488D}"/>
              </a:ext>
            </a:extLst>
          </p:cNvPr>
          <p:cNvSpPr>
            <a:spLocks noGrp="1"/>
          </p:cNvSpPr>
          <p:nvPr>
            <p:ph type="dt" sz="half" idx="10"/>
          </p:nvPr>
        </p:nvSpPr>
        <p:spPr/>
        <p:txBody>
          <a:bodyPr/>
          <a:lstStyle/>
          <a:p>
            <a:fld id="{B9816B5F-0F08-4F27-8E8B-7488732FC101}" type="datetime1">
              <a:rPr lang="en-US" smtClean="0"/>
              <a:t>11/2/2022</a:t>
            </a:fld>
            <a:endParaRPr lang="en-IN"/>
          </a:p>
        </p:txBody>
      </p:sp>
      <p:sp>
        <p:nvSpPr>
          <p:cNvPr id="5" name="Footer Placeholder 4">
            <a:extLst>
              <a:ext uri="{FF2B5EF4-FFF2-40B4-BE49-F238E27FC236}">
                <a16:creationId xmlns:a16="http://schemas.microsoft.com/office/drawing/2014/main" xmlns="" id="{1D5F28F6-9BBD-4F2D-82EC-E441115FAB7C}"/>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7AEDE372-2EA3-4FD1-81FE-60842CEB6697}"/>
              </a:ext>
            </a:extLst>
          </p:cNvPr>
          <p:cNvSpPr>
            <a:spLocks noGrp="1"/>
          </p:cNvSpPr>
          <p:nvPr>
            <p:ph type="sldNum" sz="quarter" idx="12"/>
          </p:nvPr>
        </p:nvSpPr>
        <p:spPr/>
        <p:txBody>
          <a:bodyPr/>
          <a:lstStyle/>
          <a:p>
            <a:fld id="{4641B9EB-13F9-4962-8824-62EA4BE15B96}" type="slidenum">
              <a:rPr lang="en-IN" smtClean="0"/>
              <a:pPr/>
              <a:t>‹#›</a:t>
            </a:fld>
            <a:endParaRPr lang="en-IN"/>
          </a:p>
        </p:txBody>
      </p:sp>
    </p:spTree>
    <p:extLst>
      <p:ext uri="{BB962C8B-B14F-4D97-AF65-F5344CB8AC3E}">
        <p14:creationId xmlns:p14="http://schemas.microsoft.com/office/powerpoint/2010/main" val="3556892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E9C60C-3847-48E5-94A0-762798E1B4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24C88C2-D4C3-4774-AA64-FBF9559CB25F}"/>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764F4F25-8554-4101-BBAA-98FAB5D8E11F}"/>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22BCE3EA-102C-4E1C-B881-1CB1CCF8FCB8}"/>
              </a:ext>
            </a:extLst>
          </p:cNvPr>
          <p:cNvSpPr>
            <a:spLocks noGrp="1"/>
          </p:cNvSpPr>
          <p:nvPr>
            <p:ph type="dt" sz="half" idx="10"/>
          </p:nvPr>
        </p:nvSpPr>
        <p:spPr/>
        <p:txBody>
          <a:bodyPr/>
          <a:lstStyle/>
          <a:p>
            <a:fld id="{5186E2CF-11DD-4230-99A0-6E5A0C7E880F}" type="datetime1">
              <a:rPr lang="en-US" smtClean="0"/>
              <a:t>11/2/2022</a:t>
            </a:fld>
            <a:endParaRPr lang="en-IN"/>
          </a:p>
        </p:txBody>
      </p:sp>
      <p:sp>
        <p:nvSpPr>
          <p:cNvPr id="6" name="Footer Placeholder 5">
            <a:extLst>
              <a:ext uri="{FF2B5EF4-FFF2-40B4-BE49-F238E27FC236}">
                <a16:creationId xmlns:a16="http://schemas.microsoft.com/office/drawing/2014/main" xmlns="" id="{2C413CE5-B69A-4718-8BC7-B988BE878587}"/>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CF1998BE-6E0A-4847-921D-385D9C0E8DBC}"/>
              </a:ext>
            </a:extLst>
          </p:cNvPr>
          <p:cNvSpPr>
            <a:spLocks noGrp="1"/>
          </p:cNvSpPr>
          <p:nvPr>
            <p:ph type="sldNum" sz="quarter" idx="12"/>
          </p:nvPr>
        </p:nvSpPr>
        <p:spPr/>
        <p:txBody>
          <a:bodyPr/>
          <a:lstStyle/>
          <a:p>
            <a:fld id="{4641B9EB-13F9-4962-8824-62EA4BE15B96}" type="slidenum">
              <a:rPr lang="en-IN" smtClean="0"/>
              <a:pPr/>
              <a:t>‹#›</a:t>
            </a:fld>
            <a:endParaRPr lang="en-IN"/>
          </a:p>
        </p:txBody>
      </p:sp>
    </p:spTree>
    <p:extLst>
      <p:ext uri="{BB962C8B-B14F-4D97-AF65-F5344CB8AC3E}">
        <p14:creationId xmlns:p14="http://schemas.microsoft.com/office/powerpoint/2010/main" val="23206621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C8AFC9-8EA4-419C-B318-FB43CAECCB59}"/>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C5573B3-470B-4396-9AFF-B658884393D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87BE10F-2A26-45D1-A60F-49E04AC89884}"/>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FA27AD0B-78C0-4322-958F-6649D5AFE8C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CF5282B-27D3-4B6C-BD6D-0AF4BA54239B}"/>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5FC001EB-A2A0-475B-B167-7498E3AEC64B}"/>
              </a:ext>
            </a:extLst>
          </p:cNvPr>
          <p:cNvSpPr>
            <a:spLocks noGrp="1"/>
          </p:cNvSpPr>
          <p:nvPr>
            <p:ph type="dt" sz="half" idx="10"/>
          </p:nvPr>
        </p:nvSpPr>
        <p:spPr/>
        <p:txBody>
          <a:bodyPr/>
          <a:lstStyle/>
          <a:p>
            <a:fld id="{D07C1DB0-7ECF-415B-9532-558E575A794C}" type="datetime1">
              <a:rPr lang="en-US" smtClean="0"/>
              <a:t>11/2/2022</a:t>
            </a:fld>
            <a:endParaRPr lang="en-IN"/>
          </a:p>
        </p:txBody>
      </p:sp>
      <p:sp>
        <p:nvSpPr>
          <p:cNvPr id="8" name="Footer Placeholder 7">
            <a:extLst>
              <a:ext uri="{FF2B5EF4-FFF2-40B4-BE49-F238E27FC236}">
                <a16:creationId xmlns:a16="http://schemas.microsoft.com/office/drawing/2014/main" xmlns="" id="{FF15FC5E-5707-43F9-A083-0BC42C92AE11}"/>
              </a:ext>
            </a:extLst>
          </p:cNvPr>
          <p:cNvSpPr>
            <a:spLocks noGrp="1"/>
          </p:cNvSpPr>
          <p:nvPr>
            <p:ph type="ftr" sz="quarter" idx="11"/>
          </p:nvPr>
        </p:nvSpPr>
        <p:spPr/>
        <p:txBody>
          <a:bodyPr/>
          <a:lstStyle/>
          <a:p>
            <a:r>
              <a:rPr lang="it-IT" smtClean="0"/>
              <a:t>Rohit Chaudhary                                  Unit 5</a:t>
            </a:r>
            <a:endParaRPr lang="en-IN"/>
          </a:p>
        </p:txBody>
      </p:sp>
      <p:sp>
        <p:nvSpPr>
          <p:cNvPr id="9" name="Slide Number Placeholder 8">
            <a:extLst>
              <a:ext uri="{FF2B5EF4-FFF2-40B4-BE49-F238E27FC236}">
                <a16:creationId xmlns:a16="http://schemas.microsoft.com/office/drawing/2014/main" xmlns="" id="{DC5B0826-491B-4C2C-B1B9-D27AF6F1695E}"/>
              </a:ext>
            </a:extLst>
          </p:cNvPr>
          <p:cNvSpPr>
            <a:spLocks noGrp="1"/>
          </p:cNvSpPr>
          <p:nvPr>
            <p:ph type="sldNum" sz="quarter" idx="12"/>
          </p:nvPr>
        </p:nvSpPr>
        <p:spPr/>
        <p:txBody>
          <a:bodyPr/>
          <a:lstStyle/>
          <a:p>
            <a:fld id="{4641B9EB-13F9-4962-8824-62EA4BE15B96}" type="slidenum">
              <a:rPr lang="en-IN" smtClean="0"/>
              <a:pPr/>
              <a:t>‹#›</a:t>
            </a:fld>
            <a:endParaRPr lang="en-IN"/>
          </a:p>
        </p:txBody>
      </p:sp>
    </p:spTree>
    <p:extLst>
      <p:ext uri="{BB962C8B-B14F-4D97-AF65-F5344CB8AC3E}">
        <p14:creationId xmlns:p14="http://schemas.microsoft.com/office/powerpoint/2010/main" val="21541878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01B9C6-3250-4C20-AE4C-92D8264DFA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4305E172-C2AC-481C-B693-B7C23F351FB5}"/>
              </a:ext>
            </a:extLst>
          </p:cNvPr>
          <p:cNvSpPr>
            <a:spLocks noGrp="1"/>
          </p:cNvSpPr>
          <p:nvPr>
            <p:ph type="dt" sz="half" idx="10"/>
          </p:nvPr>
        </p:nvSpPr>
        <p:spPr/>
        <p:txBody>
          <a:bodyPr/>
          <a:lstStyle/>
          <a:p>
            <a:fld id="{A2D6D54A-37A7-42E1-B6E8-6B4C0FA2E2C9}" type="datetime1">
              <a:rPr lang="en-US" smtClean="0"/>
              <a:t>11/2/2022</a:t>
            </a:fld>
            <a:endParaRPr lang="en-IN"/>
          </a:p>
        </p:txBody>
      </p:sp>
      <p:sp>
        <p:nvSpPr>
          <p:cNvPr id="4" name="Footer Placeholder 3">
            <a:extLst>
              <a:ext uri="{FF2B5EF4-FFF2-40B4-BE49-F238E27FC236}">
                <a16:creationId xmlns:a16="http://schemas.microsoft.com/office/drawing/2014/main" xmlns="" id="{B18DAE20-62A5-4DD9-A47F-135AFB74100E}"/>
              </a:ext>
            </a:extLst>
          </p:cNvPr>
          <p:cNvSpPr>
            <a:spLocks noGrp="1"/>
          </p:cNvSpPr>
          <p:nvPr>
            <p:ph type="ftr" sz="quarter" idx="11"/>
          </p:nvPr>
        </p:nvSpPr>
        <p:spPr/>
        <p:txBody>
          <a:bodyPr/>
          <a:lstStyle/>
          <a:p>
            <a:r>
              <a:rPr lang="it-IT" smtClean="0"/>
              <a:t>Rohit Chaudhary                                  Unit 5</a:t>
            </a:r>
            <a:endParaRPr lang="en-IN"/>
          </a:p>
        </p:txBody>
      </p:sp>
      <p:sp>
        <p:nvSpPr>
          <p:cNvPr id="5" name="Slide Number Placeholder 4">
            <a:extLst>
              <a:ext uri="{FF2B5EF4-FFF2-40B4-BE49-F238E27FC236}">
                <a16:creationId xmlns:a16="http://schemas.microsoft.com/office/drawing/2014/main" xmlns="" id="{EA16FDF9-3AA0-4B59-9730-EA88C5E003DE}"/>
              </a:ext>
            </a:extLst>
          </p:cNvPr>
          <p:cNvSpPr>
            <a:spLocks noGrp="1"/>
          </p:cNvSpPr>
          <p:nvPr>
            <p:ph type="sldNum" sz="quarter" idx="12"/>
          </p:nvPr>
        </p:nvSpPr>
        <p:spPr/>
        <p:txBody>
          <a:bodyPr/>
          <a:lstStyle/>
          <a:p>
            <a:fld id="{4641B9EB-13F9-4962-8824-62EA4BE15B96}" type="slidenum">
              <a:rPr lang="en-IN" smtClean="0"/>
              <a:pPr/>
              <a:t>‹#›</a:t>
            </a:fld>
            <a:endParaRPr lang="en-IN"/>
          </a:p>
        </p:txBody>
      </p:sp>
    </p:spTree>
    <p:extLst>
      <p:ext uri="{BB962C8B-B14F-4D97-AF65-F5344CB8AC3E}">
        <p14:creationId xmlns:p14="http://schemas.microsoft.com/office/powerpoint/2010/main" val="3084152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B05F710-3068-473B-B95B-DA9F81625BD4}"/>
              </a:ext>
            </a:extLst>
          </p:cNvPr>
          <p:cNvSpPr>
            <a:spLocks noGrp="1"/>
          </p:cNvSpPr>
          <p:nvPr>
            <p:ph type="dt" sz="half" idx="10"/>
          </p:nvPr>
        </p:nvSpPr>
        <p:spPr/>
        <p:txBody>
          <a:bodyPr/>
          <a:lstStyle/>
          <a:p>
            <a:fld id="{3573F598-C5BD-4C5E-B664-4581C42D9D66}" type="datetime1">
              <a:rPr lang="en-US" smtClean="0"/>
              <a:t>11/2/2022</a:t>
            </a:fld>
            <a:endParaRPr lang="en-IN"/>
          </a:p>
        </p:txBody>
      </p:sp>
      <p:sp>
        <p:nvSpPr>
          <p:cNvPr id="3" name="Footer Placeholder 2">
            <a:extLst>
              <a:ext uri="{FF2B5EF4-FFF2-40B4-BE49-F238E27FC236}">
                <a16:creationId xmlns:a16="http://schemas.microsoft.com/office/drawing/2014/main" xmlns="" id="{28FD1FD4-7C3C-433F-9FC6-67DB46032426}"/>
              </a:ext>
            </a:extLst>
          </p:cNvPr>
          <p:cNvSpPr>
            <a:spLocks noGrp="1"/>
          </p:cNvSpPr>
          <p:nvPr>
            <p:ph type="ftr" sz="quarter" idx="11"/>
          </p:nvPr>
        </p:nvSpPr>
        <p:spPr/>
        <p:txBody>
          <a:bodyPr/>
          <a:lstStyle/>
          <a:p>
            <a:r>
              <a:rPr lang="it-IT" smtClean="0"/>
              <a:t>Rohit Chaudhary                                  Unit 5</a:t>
            </a:r>
            <a:endParaRPr lang="en-IN"/>
          </a:p>
        </p:txBody>
      </p:sp>
      <p:sp>
        <p:nvSpPr>
          <p:cNvPr id="4" name="Slide Number Placeholder 3">
            <a:extLst>
              <a:ext uri="{FF2B5EF4-FFF2-40B4-BE49-F238E27FC236}">
                <a16:creationId xmlns:a16="http://schemas.microsoft.com/office/drawing/2014/main" xmlns="" id="{9551FF98-43A3-4D6B-BF00-24F54DA1D1E7}"/>
              </a:ext>
            </a:extLst>
          </p:cNvPr>
          <p:cNvSpPr>
            <a:spLocks noGrp="1"/>
          </p:cNvSpPr>
          <p:nvPr>
            <p:ph type="sldNum" sz="quarter" idx="12"/>
          </p:nvPr>
        </p:nvSpPr>
        <p:spPr/>
        <p:txBody>
          <a:bodyPr/>
          <a:lstStyle/>
          <a:p>
            <a:fld id="{4641B9EB-13F9-4962-8824-62EA4BE15B96}" type="slidenum">
              <a:rPr lang="en-IN" smtClean="0"/>
              <a:pPr/>
              <a:t>‹#›</a:t>
            </a:fld>
            <a:endParaRPr lang="en-IN"/>
          </a:p>
        </p:txBody>
      </p:sp>
    </p:spTree>
    <p:extLst>
      <p:ext uri="{BB962C8B-B14F-4D97-AF65-F5344CB8AC3E}">
        <p14:creationId xmlns:p14="http://schemas.microsoft.com/office/powerpoint/2010/main" val="145113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b="0">
                <a:latin typeface="+mj-lt"/>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1800">
                <a:latin typeface="Times New Roman" panose="02020603050405020304" pitchFamily="18" charset="0"/>
                <a:cs typeface="Times New Roman" panose="02020603050405020304" pitchFamily="18" charset="0"/>
              </a:defRPr>
            </a:lvl1pPr>
            <a:lvl2pPr>
              <a:defRPr sz="1800">
                <a:latin typeface="Times New Roman" panose="02020603050405020304" pitchFamily="18" charset="0"/>
                <a:cs typeface="Times New Roman" panose="02020603050405020304" pitchFamily="18" charset="0"/>
              </a:defRPr>
            </a:lvl2pPr>
            <a:lvl3pPr>
              <a:defRPr sz="18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8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xmlns="" id="{8D4C92DA-6937-4203-860A-22212C1CC935}"/>
              </a:ext>
            </a:extLst>
          </p:cNvPr>
          <p:cNvSpPr>
            <a:spLocks noGrp="1"/>
          </p:cNvSpPr>
          <p:nvPr>
            <p:ph type="dt" sz="half" idx="10"/>
          </p:nvPr>
        </p:nvSpPr>
        <p:spPr/>
        <p:txBody>
          <a:bodyPr/>
          <a:lstStyle/>
          <a:p>
            <a:fld id="{384262B6-694A-411C-9285-BB42C3241C09}" type="datetime1">
              <a:rPr lang="en-US" smtClean="0"/>
              <a:t>11/2/2022</a:t>
            </a:fld>
            <a:endParaRPr lang="en-US"/>
          </a:p>
        </p:txBody>
      </p:sp>
      <p:sp>
        <p:nvSpPr>
          <p:cNvPr id="8" name="Footer Placeholder 7">
            <a:extLst>
              <a:ext uri="{FF2B5EF4-FFF2-40B4-BE49-F238E27FC236}">
                <a16:creationId xmlns:a16="http://schemas.microsoft.com/office/drawing/2014/main" xmlns="" id="{69C14EB7-CC0B-48EB-B2B9-A571AE88D27D}"/>
              </a:ext>
            </a:extLst>
          </p:cNvPr>
          <p:cNvSpPr>
            <a:spLocks noGrp="1"/>
          </p:cNvSpPr>
          <p:nvPr>
            <p:ph type="ftr" sz="quarter" idx="11"/>
          </p:nvPr>
        </p:nvSpPr>
        <p:spPr/>
        <p:txBody>
          <a:bodyPr/>
          <a:lstStyle/>
          <a:p>
            <a:r>
              <a:rPr lang="it-IT" smtClean="0"/>
              <a:t>Rohit Chaudhary                                  Unit 5</a:t>
            </a:r>
            <a:endParaRPr lang="en-US" dirty="0"/>
          </a:p>
        </p:txBody>
      </p:sp>
      <p:sp>
        <p:nvSpPr>
          <p:cNvPr id="9" name="Slide Number Placeholder 8">
            <a:extLst>
              <a:ext uri="{FF2B5EF4-FFF2-40B4-BE49-F238E27FC236}">
                <a16:creationId xmlns:a16="http://schemas.microsoft.com/office/drawing/2014/main" xmlns="" id="{335A7FB8-C9E9-4276-B167-5F296619F5AB}"/>
              </a:ext>
            </a:extLst>
          </p:cNvPr>
          <p:cNvSpPr>
            <a:spLocks noGrp="1"/>
          </p:cNvSpPr>
          <p:nvPr>
            <p:ph type="sldNum" sz="quarter" idx="12"/>
          </p:nvPr>
        </p:nvSpPr>
        <p:spPr/>
        <p:txBody>
          <a:bodyPr/>
          <a:lstStyle/>
          <a:p>
            <a:fld id="{B6F15528-21DE-4FAA-801E-634DDDAF4B2B}" type="slidenum">
              <a:rPr lang="en-US" smtClean="0"/>
              <a:pPr/>
              <a:t>‹#›</a:t>
            </a:fld>
            <a:endParaRPr lang="en-US"/>
          </a:p>
        </p:txBody>
      </p:sp>
      <p:pic>
        <p:nvPicPr>
          <p:cNvPr id="5" name="Picture 4">
            <a:extLst>
              <a:ext uri="{FF2B5EF4-FFF2-40B4-BE49-F238E27FC236}">
                <a16:creationId xmlns:a16="http://schemas.microsoft.com/office/drawing/2014/main" xmlns="" id="{BB4590F9-1A45-466D-BF32-E6977D7824A7}"/>
              </a:ext>
            </a:extLst>
          </p:cNvPr>
          <p:cNvPicPr>
            <a:picLocks noChangeAspect="1"/>
          </p:cNvPicPr>
          <p:nvPr userDrawn="1"/>
        </p:nvPicPr>
        <p:blipFill>
          <a:blip r:embed="rId2"/>
          <a:stretch>
            <a:fillRect/>
          </a:stretch>
        </p:blipFill>
        <p:spPr>
          <a:xfrm>
            <a:off x="-57150" y="29211"/>
            <a:ext cx="1581150" cy="84772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294B32-C9F4-4CEB-BA11-3121D1126CCE}"/>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0E3C3A4-37EC-4E53-A07A-8CBFBAB93F6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2DE0A21D-1425-4B24-A2F5-7F9420D734B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31F99E5-75B9-4821-BCE3-D76278D58D92}"/>
              </a:ext>
            </a:extLst>
          </p:cNvPr>
          <p:cNvSpPr>
            <a:spLocks noGrp="1"/>
          </p:cNvSpPr>
          <p:nvPr>
            <p:ph type="dt" sz="half" idx="10"/>
          </p:nvPr>
        </p:nvSpPr>
        <p:spPr/>
        <p:txBody>
          <a:bodyPr/>
          <a:lstStyle/>
          <a:p>
            <a:fld id="{D6B1F353-D5C8-49FC-8765-E372EC90DCB4}" type="datetime1">
              <a:rPr lang="en-US" smtClean="0"/>
              <a:t>11/2/2022</a:t>
            </a:fld>
            <a:endParaRPr lang="en-IN"/>
          </a:p>
        </p:txBody>
      </p:sp>
      <p:sp>
        <p:nvSpPr>
          <p:cNvPr id="6" name="Footer Placeholder 5">
            <a:extLst>
              <a:ext uri="{FF2B5EF4-FFF2-40B4-BE49-F238E27FC236}">
                <a16:creationId xmlns:a16="http://schemas.microsoft.com/office/drawing/2014/main" xmlns="" id="{FAA662A9-A4AB-407F-B3F6-AAA4D1113A38}"/>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8883A617-1FB8-4BED-8A37-E7B65261EB33}"/>
              </a:ext>
            </a:extLst>
          </p:cNvPr>
          <p:cNvSpPr>
            <a:spLocks noGrp="1"/>
          </p:cNvSpPr>
          <p:nvPr>
            <p:ph type="sldNum" sz="quarter" idx="12"/>
          </p:nvPr>
        </p:nvSpPr>
        <p:spPr/>
        <p:txBody>
          <a:bodyPr/>
          <a:lstStyle/>
          <a:p>
            <a:fld id="{4641B9EB-13F9-4962-8824-62EA4BE15B96}" type="slidenum">
              <a:rPr lang="en-IN" smtClean="0"/>
              <a:pPr/>
              <a:t>‹#›</a:t>
            </a:fld>
            <a:endParaRPr lang="en-IN"/>
          </a:p>
        </p:txBody>
      </p:sp>
    </p:spTree>
    <p:extLst>
      <p:ext uri="{BB962C8B-B14F-4D97-AF65-F5344CB8AC3E}">
        <p14:creationId xmlns:p14="http://schemas.microsoft.com/office/powerpoint/2010/main" val="3795116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C68510-08DE-4286-BF63-C267DD42420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BC0DD8A7-4CDA-404A-9B10-C72F4D4A3FB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69089B46-221C-441D-992E-51D8C22B16A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8A36391-7D2D-4FCA-8B7D-3EB3D357F908}"/>
              </a:ext>
            </a:extLst>
          </p:cNvPr>
          <p:cNvSpPr>
            <a:spLocks noGrp="1"/>
          </p:cNvSpPr>
          <p:nvPr>
            <p:ph type="dt" sz="half" idx="10"/>
          </p:nvPr>
        </p:nvSpPr>
        <p:spPr/>
        <p:txBody>
          <a:bodyPr/>
          <a:lstStyle/>
          <a:p>
            <a:fld id="{EA14DF6C-7E9D-4843-B153-9A72B2F3F31B}" type="datetime1">
              <a:rPr lang="en-US" smtClean="0"/>
              <a:t>11/2/2022</a:t>
            </a:fld>
            <a:endParaRPr lang="en-IN"/>
          </a:p>
        </p:txBody>
      </p:sp>
      <p:sp>
        <p:nvSpPr>
          <p:cNvPr id="6" name="Footer Placeholder 5">
            <a:extLst>
              <a:ext uri="{FF2B5EF4-FFF2-40B4-BE49-F238E27FC236}">
                <a16:creationId xmlns:a16="http://schemas.microsoft.com/office/drawing/2014/main" xmlns="" id="{6C2C55EB-ECE0-48D5-8528-8F3DA4EF8EA7}"/>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C9BD1209-AD61-4FB1-B2AF-BB790934B1C3}"/>
              </a:ext>
            </a:extLst>
          </p:cNvPr>
          <p:cNvSpPr>
            <a:spLocks noGrp="1"/>
          </p:cNvSpPr>
          <p:nvPr>
            <p:ph type="sldNum" sz="quarter" idx="12"/>
          </p:nvPr>
        </p:nvSpPr>
        <p:spPr/>
        <p:txBody>
          <a:bodyPr/>
          <a:lstStyle/>
          <a:p>
            <a:fld id="{4641B9EB-13F9-4962-8824-62EA4BE15B96}" type="slidenum">
              <a:rPr lang="en-IN" smtClean="0"/>
              <a:pPr/>
              <a:t>‹#›</a:t>
            </a:fld>
            <a:endParaRPr lang="en-IN"/>
          </a:p>
        </p:txBody>
      </p:sp>
    </p:spTree>
    <p:extLst>
      <p:ext uri="{BB962C8B-B14F-4D97-AF65-F5344CB8AC3E}">
        <p14:creationId xmlns:p14="http://schemas.microsoft.com/office/powerpoint/2010/main" val="257296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071C6C-EC79-4A9E-B7C2-2B73C04655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8FBCD37B-7944-4190-9E82-D5AE7AAB3C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E41BA81-8973-4563-86A8-D7169CD67A6B}"/>
              </a:ext>
            </a:extLst>
          </p:cNvPr>
          <p:cNvSpPr>
            <a:spLocks noGrp="1"/>
          </p:cNvSpPr>
          <p:nvPr>
            <p:ph type="dt" sz="half" idx="10"/>
          </p:nvPr>
        </p:nvSpPr>
        <p:spPr/>
        <p:txBody>
          <a:bodyPr/>
          <a:lstStyle/>
          <a:p>
            <a:fld id="{311FA522-CFCE-4D0A-8C9E-2DFDE9D73CC3}" type="datetime1">
              <a:rPr lang="en-US" smtClean="0"/>
              <a:t>11/2/2022</a:t>
            </a:fld>
            <a:endParaRPr lang="en-IN"/>
          </a:p>
        </p:txBody>
      </p:sp>
      <p:sp>
        <p:nvSpPr>
          <p:cNvPr id="5" name="Footer Placeholder 4">
            <a:extLst>
              <a:ext uri="{FF2B5EF4-FFF2-40B4-BE49-F238E27FC236}">
                <a16:creationId xmlns:a16="http://schemas.microsoft.com/office/drawing/2014/main" xmlns="" id="{994F179C-462E-4A54-84BA-62825C09C48C}"/>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4560B5B8-7E80-4579-B333-2E1B871ECA83}"/>
              </a:ext>
            </a:extLst>
          </p:cNvPr>
          <p:cNvSpPr>
            <a:spLocks noGrp="1"/>
          </p:cNvSpPr>
          <p:nvPr>
            <p:ph type="sldNum" sz="quarter" idx="12"/>
          </p:nvPr>
        </p:nvSpPr>
        <p:spPr/>
        <p:txBody>
          <a:bodyPr/>
          <a:lstStyle/>
          <a:p>
            <a:fld id="{4641B9EB-13F9-4962-8824-62EA4BE15B96}" type="slidenum">
              <a:rPr lang="en-IN" smtClean="0"/>
              <a:pPr/>
              <a:t>‹#›</a:t>
            </a:fld>
            <a:endParaRPr lang="en-IN"/>
          </a:p>
        </p:txBody>
      </p:sp>
    </p:spTree>
    <p:extLst>
      <p:ext uri="{BB962C8B-B14F-4D97-AF65-F5344CB8AC3E}">
        <p14:creationId xmlns:p14="http://schemas.microsoft.com/office/powerpoint/2010/main" val="7826925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1390EE1-F76C-4F9E-B5A3-50C42A5E0CA3}"/>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E46D221-060E-4115-AD39-153ABACABF0F}"/>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7A7352A-4F9B-4518-BDE5-8027436CCA85}"/>
              </a:ext>
            </a:extLst>
          </p:cNvPr>
          <p:cNvSpPr>
            <a:spLocks noGrp="1"/>
          </p:cNvSpPr>
          <p:nvPr>
            <p:ph type="dt" sz="half" idx="10"/>
          </p:nvPr>
        </p:nvSpPr>
        <p:spPr/>
        <p:txBody>
          <a:bodyPr/>
          <a:lstStyle/>
          <a:p>
            <a:fld id="{6E20C69E-F59D-4020-9991-E9FCB2C053FB}" type="datetime1">
              <a:rPr lang="en-US" smtClean="0"/>
              <a:t>11/2/2022</a:t>
            </a:fld>
            <a:endParaRPr lang="en-IN"/>
          </a:p>
        </p:txBody>
      </p:sp>
      <p:sp>
        <p:nvSpPr>
          <p:cNvPr id="5" name="Footer Placeholder 4">
            <a:extLst>
              <a:ext uri="{FF2B5EF4-FFF2-40B4-BE49-F238E27FC236}">
                <a16:creationId xmlns:a16="http://schemas.microsoft.com/office/drawing/2014/main" xmlns="" id="{0075066A-7ADE-4704-AD4B-80B710B7F7B2}"/>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67149924-96E1-49CD-B49C-F2D59D0C3C39}"/>
              </a:ext>
            </a:extLst>
          </p:cNvPr>
          <p:cNvSpPr>
            <a:spLocks noGrp="1"/>
          </p:cNvSpPr>
          <p:nvPr>
            <p:ph type="sldNum" sz="quarter" idx="12"/>
          </p:nvPr>
        </p:nvSpPr>
        <p:spPr/>
        <p:txBody>
          <a:bodyPr/>
          <a:lstStyle/>
          <a:p>
            <a:fld id="{4641B9EB-13F9-4962-8824-62EA4BE15B96}" type="slidenum">
              <a:rPr lang="en-IN" smtClean="0"/>
              <a:pPr/>
              <a:t>‹#›</a:t>
            </a:fld>
            <a:endParaRPr lang="en-IN"/>
          </a:p>
        </p:txBody>
      </p:sp>
    </p:spTree>
    <p:extLst>
      <p:ext uri="{BB962C8B-B14F-4D97-AF65-F5344CB8AC3E}">
        <p14:creationId xmlns:p14="http://schemas.microsoft.com/office/powerpoint/2010/main" val="2949894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29BD6-21C7-476D-833B-107F238F5A88}"/>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D0255D0-A70F-498A-BF97-12F6D308754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085DE82B-2F9A-4E9E-BFC2-5C9EFE2A13A3}"/>
              </a:ext>
            </a:extLst>
          </p:cNvPr>
          <p:cNvSpPr>
            <a:spLocks noGrp="1"/>
          </p:cNvSpPr>
          <p:nvPr>
            <p:ph type="dt" sz="half" idx="10"/>
          </p:nvPr>
        </p:nvSpPr>
        <p:spPr/>
        <p:txBody>
          <a:bodyPr/>
          <a:lstStyle/>
          <a:p>
            <a:fld id="{831AEEE3-AF54-4BB6-A496-503E6C455188}" type="datetime1">
              <a:rPr lang="en-US" smtClean="0"/>
              <a:t>11/2/2022</a:t>
            </a:fld>
            <a:endParaRPr lang="en-IN"/>
          </a:p>
        </p:txBody>
      </p:sp>
      <p:sp>
        <p:nvSpPr>
          <p:cNvPr id="5" name="Footer Placeholder 4">
            <a:extLst>
              <a:ext uri="{FF2B5EF4-FFF2-40B4-BE49-F238E27FC236}">
                <a16:creationId xmlns:a16="http://schemas.microsoft.com/office/drawing/2014/main" xmlns="" id="{FB26AFE9-049D-40E1-95F9-FE06898AAC25}"/>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26619742-4325-4235-B78A-48026C9D23C6}"/>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1937261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4AD1D-8952-431D-90AF-FF9078ADDD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5938B98-FFAA-4856-904D-F3D2D87899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7FDC2E0-6985-4AB9-B8B4-944D0C3CC9A4}"/>
              </a:ext>
            </a:extLst>
          </p:cNvPr>
          <p:cNvSpPr>
            <a:spLocks noGrp="1"/>
          </p:cNvSpPr>
          <p:nvPr>
            <p:ph type="dt" sz="half" idx="10"/>
          </p:nvPr>
        </p:nvSpPr>
        <p:spPr/>
        <p:txBody>
          <a:bodyPr/>
          <a:lstStyle/>
          <a:p>
            <a:fld id="{7B297945-AF74-43F5-A192-4C61343986D0}" type="datetime1">
              <a:rPr lang="en-US" smtClean="0"/>
              <a:t>11/2/2022</a:t>
            </a:fld>
            <a:endParaRPr lang="en-IN"/>
          </a:p>
        </p:txBody>
      </p:sp>
      <p:sp>
        <p:nvSpPr>
          <p:cNvPr id="5" name="Footer Placeholder 4">
            <a:extLst>
              <a:ext uri="{FF2B5EF4-FFF2-40B4-BE49-F238E27FC236}">
                <a16:creationId xmlns:a16="http://schemas.microsoft.com/office/drawing/2014/main" xmlns="" id="{0AB7DC59-69FC-4F81-9360-AA28285A612C}"/>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3294BC24-DD89-45E6-99FF-EF865D15C458}"/>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37034994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51CFCC-03BD-4F11-8C71-6ECCD49AD745}"/>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65E87ED-7FF3-4171-8E03-80D16F1A77A5}"/>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A72FF49-04A8-441C-92E4-F9F8C27CF0B8}"/>
              </a:ext>
            </a:extLst>
          </p:cNvPr>
          <p:cNvSpPr>
            <a:spLocks noGrp="1"/>
          </p:cNvSpPr>
          <p:nvPr>
            <p:ph type="dt" sz="half" idx="10"/>
          </p:nvPr>
        </p:nvSpPr>
        <p:spPr/>
        <p:txBody>
          <a:bodyPr/>
          <a:lstStyle/>
          <a:p>
            <a:fld id="{D1CF399E-3366-4989-B4B0-843F58763BF5}" type="datetime1">
              <a:rPr lang="en-US" smtClean="0"/>
              <a:t>11/2/2022</a:t>
            </a:fld>
            <a:endParaRPr lang="en-IN"/>
          </a:p>
        </p:txBody>
      </p:sp>
      <p:sp>
        <p:nvSpPr>
          <p:cNvPr id="5" name="Footer Placeholder 4">
            <a:extLst>
              <a:ext uri="{FF2B5EF4-FFF2-40B4-BE49-F238E27FC236}">
                <a16:creationId xmlns:a16="http://schemas.microsoft.com/office/drawing/2014/main" xmlns="" id="{BD15F68B-0CA5-4073-871E-3DEBD4DE63AB}"/>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56E40AE6-F427-4CA2-8467-7607DCB145A0}"/>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38725490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72B089-83CE-45A4-945D-C050D9C08B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73EF97D-3B57-4678-9855-3379EA946B37}"/>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9FE3592-282D-41A1-914C-FB785186DEC6}"/>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66E5B4AD-1282-48E0-B30B-B4CA0845A281}"/>
              </a:ext>
            </a:extLst>
          </p:cNvPr>
          <p:cNvSpPr>
            <a:spLocks noGrp="1"/>
          </p:cNvSpPr>
          <p:nvPr>
            <p:ph type="dt" sz="half" idx="10"/>
          </p:nvPr>
        </p:nvSpPr>
        <p:spPr/>
        <p:txBody>
          <a:bodyPr/>
          <a:lstStyle/>
          <a:p>
            <a:fld id="{E4CA1DE8-6315-436D-978F-A5F432546A2D}" type="datetime1">
              <a:rPr lang="en-US" smtClean="0"/>
              <a:t>11/2/2022</a:t>
            </a:fld>
            <a:endParaRPr lang="en-IN"/>
          </a:p>
        </p:txBody>
      </p:sp>
      <p:sp>
        <p:nvSpPr>
          <p:cNvPr id="6" name="Footer Placeholder 5">
            <a:extLst>
              <a:ext uri="{FF2B5EF4-FFF2-40B4-BE49-F238E27FC236}">
                <a16:creationId xmlns:a16="http://schemas.microsoft.com/office/drawing/2014/main" xmlns="" id="{809CC6AD-34AC-4560-8C75-AF7A080C5A1D}"/>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7A916A7F-447D-4E68-A722-490A1303A696}"/>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8927817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BFCFE9-7339-4EA1-9895-C13F9AD8AEEE}"/>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B9EE57A-B255-4CC4-A84F-0374508351F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EDB6825-9EC0-48B7-8762-2A0FAFE40ED4}"/>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D2B4E825-A55F-4D70-8358-87CD1F6B575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C6AE5A0F-B6BB-44F9-82FE-8A6562CC1990}"/>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2F3CF838-F469-4D28-82DB-0ED519C1EDCA}"/>
              </a:ext>
            </a:extLst>
          </p:cNvPr>
          <p:cNvSpPr>
            <a:spLocks noGrp="1"/>
          </p:cNvSpPr>
          <p:nvPr>
            <p:ph type="dt" sz="half" idx="10"/>
          </p:nvPr>
        </p:nvSpPr>
        <p:spPr/>
        <p:txBody>
          <a:bodyPr/>
          <a:lstStyle/>
          <a:p>
            <a:fld id="{F41DC1BB-DBBC-4E6A-B5B4-C3EC9EB30F22}" type="datetime1">
              <a:rPr lang="en-US" smtClean="0"/>
              <a:t>11/2/2022</a:t>
            </a:fld>
            <a:endParaRPr lang="en-IN"/>
          </a:p>
        </p:txBody>
      </p:sp>
      <p:sp>
        <p:nvSpPr>
          <p:cNvPr id="8" name="Footer Placeholder 7">
            <a:extLst>
              <a:ext uri="{FF2B5EF4-FFF2-40B4-BE49-F238E27FC236}">
                <a16:creationId xmlns:a16="http://schemas.microsoft.com/office/drawing/2014/main" xmlns="" id="{3AB448E7-A341-4080-9A2B-3F8A00F4871C}"/>
              </a:ext>
            </a:extLst>
          </p:cNvPr>
          <p:cNvSpPr>
            <a:spLocks noGrp="1"/>
          </p:cNvSpPr>
          <p:nvPr>
            <p:ph type="ftr" sz="quarter" idx="11"/>
          </p:nvPr>
        </p:nvSpPr>
        <p:spPr/>
        <p:txBody>
          <a:bodyPr/>
          <a:lstStyle/>
          <a:p>
            <a:r>
              <a:rPr lang="it-IT" smtClean="0"/>
              <a:t>Rohit Chaudhary                                  Unit 5</a:t>
            </a:r>
            <a:endParaRPr lang="en-IN"/>
          </a:p>
        </p:txBody>
      </p:sp>
      <p:sp>
        <p:nvSpPr>
          <p:cNvPr id="9" name="Slide Number Placeholder 8">
            <a:extLst>
              <a:ext uri="{FF2B5EF4-FFF2-40B4-BE49-F238E27FC236}">
                <a16:creationId xmlns:a16="http://schemas.microsoft.com/office/drawing/2014/main" xmlns="" id="{735DF2B0-E75F-44D0-8417-7D68D74B12A9}"/>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11473201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0BDF38-A5FF-4BA1-93F4-D62C6E27C8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DA2BD9A1-6F77-4AB3-8264-B7B6B35D3BD2}"/>
              </a:ext>
            </a:extLst>
          </p:cNvPr>
          <p:cNvSpPr>
            <a:spLocks noGrp="1"/>
          </p:cNvSpPr>
          <p:nvPr>
            <p:ph type="dt" sz="half" idx="10"/>
          </p:nvPr>
        </p:nvSpPr>
        <p:spPr/>
        <p:txBody>
          <a:bodyPr/>
          <a:lstStyle/>
          <a:p>
            <a:fld id="{4BB9F4A3-A1C6-405F-BC62-99C8F6DE268A}" type="datetime1">
              <a:rPr lang="en-US" smtClean="0"/>
              <a:t>11/2/2022</a:t>
            </a:fld>
            <a:endParaRPr lang="en-IN"/>
          </a:p>
        </p:txBody>
      </p:sp>
      <p:sp>
        <p:nvSpPr>
          <p:cNvPr id="4" name="Footer Placeholder 3">
            <a:extLst>
              <a:ext uri="{FF2B5EF4-FFF2-40B4-BE49-F238E27FC236}">
                <a16:creationId xmlns:a16="http://schemas.microsoft.com/office/drawing/2014/main" xmlns="" id="{B28E5C2C-B91E-4E3B-AF16-EF8923D205A1}"/>
              </a:ext>
            </a:extLst>
          </p:cNvPr>
          <p:cNvSpPr>
            <a:spLocks noGrp="1"/>
          </p:cNvSpPr>
          <p:nvPr>
            <p:ph type="ftr" sz="quarter" idx="11"/>
          </p:nvPr>
        </p:nvSpPr>
        <p:spPr/>
        <p:txBody>
          <a:bodyPr/>
          <a:lstStyle/>
          <a:p>
            <a:r>
              <a:rPr lang="it-IT" smtClean="0"/>
              <a:t>Rohit Chaudhary                                  Unit 5</a:t>
            </a:r>
            <a:endParaRPr lang="en-IN"/>
          </a:p>
        </p:txBody>
      </p:sp>
      <p:sp>
        <p:nvSpPr>
          <p:cNvPr id="5" name="Slide Number Placeholder 4">
            <a:extLst>
              <a:ext uri="{FF2B5EF4-FFF2-40B4-BE49-F238E27FC236}">
                <a16:creationId xmlns:a16="http://schemas.microsoft.com/office/drawing/2014/main" xmlns="" id="{125468BB-5994-4F4C-A8AB-B049C60FC6EC}"/>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1707621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B15998-6AA2-4FD4-AE59-170D71050D44}"/>
              </a:ext>
            </a:extLst>
          </p:cNvPr>
          <p:cNvSpPr>
            <a:spLocks noGrp="1"/>
          </p:cNvSpPr>
          <p:nvPr>
            <p:ph type="title"/>
          </p:nvPr>
        </p:nvSpPr>
        <p:spPr/>
        <p:txBody>
          <a:body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xmlns="" id="{AC81C625-8724-4E40-8429-5353CA08D209}"/>
              </a:ext>
            </a:extLst>
          </p:cNvPr>
          <p:cNvSpPr>
            <a:spLocks noGrp="1"/>
          </p:cNvSpPr>
          <p:nvPr>
            <p:ph type="dt" sz="half" idx="10"/>
          </p:nvPr>
        </p:nvSpPr>
        <p:spPr/>
        <p:txBody>
          <a:bodyPr/>
          <a:lstStyle/>
          <a:p>
            <a:fld id="{6E85530A-3E4F-4356-9785-DA95AEFBC892}" type="datetime1">
              <a:rPr lang="en-US" smtClean="0"/>
              <a:t>11/2/2022</a:t>
            </a:fld>
            <a:endParaRPr lang="en-US"/>
          </a:p>
        </p:txBody>
      </p:sp>
      <p:sp>
        <p:nvSpPr>
          <p:cNvPr id="4" name="Footer Placeholder 3">
            <a:extLst>
              <a:ext uri="{FF2B5EF4-FFF2-40B4-BE49-F238E27FC236}">
                <a16:creationId xmlns:a16="http://schemas.microsoft.com/office/drawing/2014/main" xmlns="" id="{4309C229-C2A4-4517-BDA2-93545A9EF19B}"/>
              </a:ext>
            </a:extLst>
          </p:cNvPr>
          <p:cNvSpPr>
            <a:spLocks noGrp="1"/>
          </p:cNvSpPr>
          <p:nvPr>
            <p:ph type="ftr" sz="quarter" idx="11"/>
          </p:nvPr>
        </p:nvSpPr>
        <p:spPr/>
        <p:txBody>
          <a:bodyPr/>
          <a:lstStyle/>
          <a:p>
            <a:r>
              <a:rPr lang="it-IT" smtClean="0"/>
              <a:t>Rohit Chaudhary                                  Unit 5</a:t>
            </a:r>
            <a:endParaRPr lang="en-US"/>
          </a:p>
        </p:txBody>
      </p:sp>
      <p:sp>
        <p:nvSpPr>
          <p:cNvPr id="5" name="Slide Number Placeholder 4">
            <a:extLst>
              <a:ext uri="{FF2B5EF4-FFF2-40B4-BE49-F238E27FC236}">
                <a16:creationId xmlns:a16="http://schemas.microsoft.com/office/drawing/2014/main" xmlns="" id="{4AB0C562-6ACC-4D45-A4BE-A95D9BB287D0}"/>
              </a:ext>
            </a:extLst>
          </p:cNvPr>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a:extLst>
              <a:ext uri="{FF2B5EF4-FFF2-40B4-BE49-F238E27FC236}">
                <a16:creationId xmlns:a16="http://schemas.microsoft.com/office/drawing/2014/main" xmlns="" id="{8A608FC8-CB48-44C0-A4B7-8E2796FAE1E9}"/>
              </a:ext>
            </a:extLst>
          </p:cNvPr>
          <p:cNvPicPr>
            <a:picLocks noChangeAspect="1"/>
          </p:cNvPicPr>
          <p:nvPr userDrawn="1"/>
        </p:nvPicPr>
        <p:blipFill>
          <a:blip r:embed="rId2"/>
          <a:stretch>
            <a:fillRect/>
          </a:stretch>
        </p:blipFill>
        <p:spPr>
          <a:xfrm>
            <a:off x="-165490" y="106045"/>
            <a:ext cx="1245379" cy="667703"/>
          </a:xfrm>
          <a:prstGeom prst="rect">
            <a:avLst/>
          </a:prstGeom>
        </p:spPr>
      </p:pic>
    </p:spTree>
    <p:extLst>
      <p:ext uri="{BB962C8B-B14F-4D97-AF65-F5344CB8AC3E}">
        <p14:creationId xmlns:p14="http://schemas.microsoft.com/office/powerpoint/2010/main" val="36380453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A3104F8-17CF-47DD-9D2D-45F582203C30}"/>
              </a:ext>
            </a:extLst>
          </p:cNvPr>
          <p:cNvSpPr>
            <a:spLocks noGrp="1"/>
          </p:cNvSpPr>
          <p:nvPr>
            <p:ph type="dt" sz="half" idx="10"/>
          </p:nvPr>
        </p:nvSpPr>
        <p:spPr/>
        <p:txBody>
          <a:bodyPr/>
          <a:lstStyle/>
          <a:p>
            <a:fld id="{1169FBC6-5240-4CFF-ADC0-2B2F30CA5131}" type="datetime1">
              <a:rPr lang="en-US" smtClean="0"/>
              <a:t>11/2/2022</a:t>
            </a:fld>
            <a:endParaRPr lang="en-IN"/>
          </a:p>
        </p:txBody>
      </p:sp>
      <p:sp>
        <p:nvSpPr>
          <p:cNvPr id="3" name="Footer Placeholder 2">
            <a:extLst>
              <a:ext uri="{FF2B5EF4-FFF2-40B4-BE49-F238E27FC236}">
                <a16:creationId xmlns:a16="http://schemas.microsoft.com/office/drawing/2014/main" xmlns="" id="{8F6D4C22-0E8B-40D8-B809-45C0308EAB2F}"/>
              </a:ext>
            </a:extLst>
          </p:cNvPr>
          <p:cNvSpPr>
            <a:spLocks noGrp="1"/>
          </p:cNvSpPr>
          <p:nvPr>
            <p:ph type="ftr" sz="quarter" idx="11"/>
          </p:nvPr>
        </p:nvSpPr>
        <p:spPr/>
        <p:txBody>
          <a:bodyPr/>
          <a:lstStyle/>
          <a:p>
            <a:r>
              <a:rPr lang="it-IT" smtClean="0"/>
              <a:t>Rohit Chaudhary                                  Unit 5</a:t>
            </a:r>
            <a:endParaRPr lang="en-IN"/>
          </a:p>
        </p:txBody>
      </p:sp>
      <p:sp>
        <p:nvSpPr>
          <p:cNvPr id="4" name="Slide Number Placeholder 3">
            <a:extLst>
              <a:ext uri="{FF2B5EF4-FFF2-40B4-BE49-F238E27FC236}">
                <a16:creationId xmlns:a16="http://schemas.microsoft.com/office/drawing/2014/main" xmlns="" id="{B17F30CA-836F-4F70-A3D2-024AAA59D2A0}"/>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3202517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A54DE9-0227-467E-B81A-2EA7DCB41FCB}"/>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99D5F0F-B168-4B65-9D72-1249C84EE7E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329801DD-15C9-46BC-AF6F-723420E4BF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7A0600A-B052-4316-A333-EC83307F568E}"/>
              </a:ext>
            </a:extLst>
          </p:cNvPr>
          <p:cNvSpPr>
            <a:spLocks noGrp="1"/>
          </p:cNvSpPr>
          <p:nvPr>
            <p:ph type="dt" sz="half" idx="10"/>
          </p:nvPr>
        </p:nvSpPr>
        <p:spPr/>
        <p:txBody>
          <a:bodyPr/>
          <a:lstStyle/>
          <a:p>
            <a:fld id="{DF91B25D-6CF5-44D3-A684-A408075CF0AD}" type="datetime1">
              <a:rPr lang="en-US" smtClean="0"/>
              <a:t>11/2/2022</a:t>
            </a:fld>
            <a:endParaRPr lang="en-IN"/>
          </a:p>
        </p:txBody>
      </p:sp>
      <p:sp>
        <p:nvSpPr>
          <p:cNvPr id="6" name="Footer Placeholder 5">
            <a:extLst>
              <a:ext uri="{FF2B5EF4-FFF2-40B4-BE49-F238E27FC236}">
                <a16:creationId xmlns:a16="http://schemas.microsoft.com/office/drawing/2014/main" xmlns="" id="{C5B311BF-793D-46D6-9DE4-6FFC64A064CF}"/>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2A424DBE-C9BC-41C3-8E35-45FB288D5C39}"/>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15702221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1BC25F-CC45-4946-B41F-6C11756271B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4F7AE10E-0048-4AAF-BAAC-4C39B14CFE4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BF53734C-1507-4C11-8556-90CD92550FE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93FCDBF-0544-4ABB-93D5-E232D2A4659E}"/>
              </a:ext>
            </a:extLst>
          </p:cNvPr>
          <p:cNvSpPr>
            <a:spLocks noGrp="1"/>
          </p:cNvSpPr>
          <p:nvPr>
            <p:ph type="dt" sz="half" idx="10"/>
          </p:nvPr>
        </p:nvSpPr>
        <p:spPr/>
        <p:txBody>
          <a:bodyPr/>
          <a:lstStyle/>
          <a:p>
            <a:fld id="{E8BBB983-EB18-4B54-9A60-0AFC6D8252AE}" type="datetime1">
              <a:rPr lang="en-US" smtClean="0"/>
              <a:t>11/2/2022</a:t>
            </a:fld>
            <a:endParaRPr lang="en-IN"/>
          </a:p>
        </p:txBody>
      </p:sp>
      <p:sp>
        <p:nvSpPr>
          <p:cNvPr id="6" name="Footer Placeholder 5">
            <a:extLst>
              <a:ext uri="{FF2B5EF4-FFF2-40B4-BE49-F238E27FC236}">
                <a16:creationId xmlns:a16="http://schemas.microsoft.com/office/drawing/2014/main" xmlns="" id="{ABF57D93-C560-4F07-A944-E7878FA0668F}"/>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3FA31695-ED81-493E-AC9D-B28C8D291AEC}"/>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2286757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5A136D-24BE-4D9E-97BE-9CDF3E0760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589CD8B-332C-4D9F-8E59-AA51DAACE5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1631749-28D2-4833-BB48-828508F4A5C6}"/>
              </a:ext>
            </a:extLst>
          </p:cNvPr>
          <p:cNvSpPr>
            <a:spLocks noGrp="1"/>
          </p:cNvSpPr>
          <p:nvPr>
            <p:ph type="dt" sz="half" idx="10"/>
          </p:nvPr>
        </p:nvSpPr>
        <p:spPr/>
        <p:txBody>
          <a:bodyPr/>
          <a:lstStyle/>
          <a:p>
            <a:fld id="{632256FA-81C2-43C8-99B3-18C7DF49D15F}" type="datetime1">
              <a:rPr lang="en-US" smtClean="0"/>
              <a:t>11/2/2022</a:t>
            </a:fld>
            <a:endParaRPr lang="en-IN"/>
          </a:p>
        </p:txBody>
      </p:sp>
      <p:sp>
        <p:nvSpPr>
          <p:cNvPr id="5" name="Footer Placeholder 4">
            <a:extLst>
              <a:ext uri="{FF2B5EF4-FFF2-40B4-BE49-F238E27FC236}">
                <a16:creationId xmlns:a16="http://schemas.microsoft.com/office/drawing/2014/main" xmlns="" id="{2C618915-1324-4CFA-BDDE-A70F1C815175}"/>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80725FD5-E74D-4D29-BEC6-BC5B90375173}"/>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3152071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491F5A7-4E0B-4959-AF7E-3C73E10CCB2E}"/>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1DD878C-70F2-42C8-A91F-907DFC12C620}"/>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5702A9D-764D-4A99-954B-4639318FF626}"/>
              </a:ext>
            </a:extLst>
          </p:cNvPr>
          <p:cNvSpPr>
            <a:spLocks noGrp="1"/>
          </p:cNvSpPr>
          <p:nvPr>
            <p:ph type="dt" sz="half" idx="10"/>
          </p:nvPr>
        </p:nvSpPr>
        <p:spPr/>
        <p:txBody>
          <a:bodyPr/>
          <a:lstStyle/>
          <a:p>
            <a:fld id="{4A72D51E-1215-4E5D-B56F-2AE681A9D78A}" type="datetime1">
              <a:rPr lang="en-US" smtClean="0"/>
              <a:t>11/2/2022</a:t>
            </a:fld>
            <a:endParaRPr lang="en-IN"/>
          </a:p>
        </p:txBody>
      </p:sp>
      <p:sp>
        <p:nvSpPr>
          <p:cNvPr id="5" name="Footer Placeholder 4">
            <a:extLst>
              <a:ext uri="{FF2B5EF4-FFF2-40B4-BE49-F238E27FC236}">
                <a16:creationId xmlns:a16="http://schemas.microsoft.com/office/drawing/2014/main" xmlns="" id="{747D5DE4-56E0-461C-B72A-5F411C2C00C4}"/>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3DA22EDA-CBB9-4C62-8170-0754F737BADD}"/>
              </a:ext>
            </a:extLst>
          </p:cNvPr>
          <p:cNvSpPr>
            <a:spLocks noGrp="1"/>
          </p:cNvSpPr>
          <p:nvPr>
            <p:ph type="sldNum" sz="quarter" idx="12"/>
          </p:nvPr>
        </p:nvSpPr>
        <p:spPr/>
        <p:txBody>
          <a:bodyPr/>
          <a:lstStyle/>
          <a:p>
            <a:fld id="{8CDE6254-6041-4517-812D-5B14679366A4}" type="slidenum">
              <a:rPr lang="en-IN" smtClean="0"/>
              <a:pPr/>
              <a:t>‹#›</a:t>
            </a:fld>
            <a:endParaRPr lang="en-IN"/>
          </a:p>
        </p:txBody>
      </p:sp>
    </p:spTree>
    <p:extLst>
      <p:ext uri="{BB962C8B-B14F-4D97-AF65-F5344CB8AC3E}">
        <p14:creationId xmlns:p14="http://schemas.microsoft.com/office/powerpoint/2010/main" val="3620255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D51AC4-5FC7-419C-AC3C-8ADCB0FB10CB}"/>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D414C0E9-6EAB-4207-B959-ABC9A603917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FA6A26F2-2292-42EF-B8DB-9094AE036E23}"/>
              </a:ext>
            </a:extLst>
          </p:cNvPr>
          <p:cNvSpPr>
            <a:spLocks noGrp="1"/>
          </p:cNvSpPr>
          <p:nvPr>
            <p:ph type="dt" sz="half" idx="10"/>
          </p:nvPr>
        </p:nvSpPr>
        <p:spPr/>
        <p:txBody>
          <a:bodyPr/>
          <a:lstStyle/>
          <a:p>
            <a:fld id="{E153257A-CB43-4D60-B1E4-FA74E8A2D3A4}" type="datetime1">
              <a:rPr lang="en-US" smtClean="0"/>
              <a:t>11/2/2022</a:t>
            </a:fld>
            <a:endParaRPr lang="en-IN"/>
          </a:p>
        </p:txBody>
      </p:sp>
      <p:sp>
        <p:nvSpPr>
          <p:cNvPr id="5" name="Footer Placeholder 4">
            <a:extLst>
              <a:ext uri="{FF2B5EF4-FFF2-40B4-BE49-F238E27FC236}">
                <a16:creationId xmlns:a16="http://schemas.microsoft.com/office/drawing/2014/main" xmlns="" id="{30388461-AF8A-4F4A-BFAA-08BE34A81DB5}"/>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A17BED0B-7E96-4D02-B24D-2478F472696C}"/>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2526514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C251D8-66BF-42F3-95DB-6E28ADE1D9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3A09AE2-E88E-411C-8298-3D80527FEC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4A5DB52-4DEA-4E52-9085-5BAC8FE5A8AC}"/>
              </a:ext>
            </a:extLst>
          </p:cNvPr>
          <p:cNvSpPr>
            <a:spLocks noGrp="1"/>
          </p:cNvSpPr>
          <p:nvPr>
            <p:ph type="dt" sz="half" idx="10"/>
          </p:nvPr>
        </p:nvSpPr>
        <p:spPr/>
        <p:txBody>
          <a:bodyPr/>
          <a:lstStyle/>
          <a:p>
            <a:fld id="{1B190744-006E-4DBB-99B9-5C26CB6DE399}" type="datetime1">
              <a:rPr lang="en-US" smtClean="0"/>
              <a:t>11/2/2022</a:t>
            </a:fld>
            <a:endParaRPr lang="en-IN"/>
          </a:p>
        </p:txBody>
      </p:sp>
      <p:sp>
        <p:nvSpPr>
          <p:cNvPr id="5" name="Footer Placeholder 4">
            <a:extLst>
              <a:ext uri="{FF2B5EF4-FFF2-40B4-BE49-F238E27FC236}">
                <a16:creationId xmlns:a16="http://schemas.microsoft.com/office/drawing/2014/main" xmlns="" id="{565CB6A3-EFC0-433C-9157-07E0BCEBBBE1}"/>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96A4C155-85E5-4623-B207-348F59D00FD2}"/>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29278732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32E078-88F8-4E10-BC94-EC5CB8E485D9}"/>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BF53D48-8F38-40A2-A25B-94FCE401C03A}"/>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B7C9548-EC4C-4F39-9E8E-5F3841292024}"/>
              </a:ext>
            </a:extLst>
          </p:cNvPr>
          <p:cNvSpPr>
            <a:spLocks noGrp="1"/>
          </p:cNvSpPr>
          <p:nvPr>
            <p:ph type="dt" sz="half" idx="10"/>
          </p:nvPr>
        </p:nvSpPr>
        <p:spPr/>
        <p:txBody>
          <a:bodyPr/>
          <a:lstStyle/>
          <a:p>
            <a:fld id="{F2566822-D67C-458B-A08A-38893D54DAE4}" type="datetime1">
              <a:rPr lang="en-US" smtClean="0"/>
              <a:t>11/2/2022</a:t>
            </a:fld>
            <a:endParaRPr lang="en-IN"/>
          </a:p>
        </p:txBody>
      </p:sp>
      <p:sp>
        <p:nvSpPr>
          <p:cNvPr id="5" name="Footer Placeholder 4">
            <a:extLst>
              <a:ext uri="{FF2B5EF4-FFF2-40B4-BE49-F238E27FC236}">
                <a16:creationId xmlns:a16="http://schemas.microsoft.com/office/drawing/2014/main" xmlns="" id="{CF1E8326-CA13-41C1-8EAC-F973B553D0C3}"/>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D081D050-C4FD-4678-AE49-41D755697B34}"/>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2112097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D9A498-90C6-413B-A408-3093743B75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7091989-5CF7-4AFA-B6E7-1A61EEC63887}"/>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EC4A1EA-9C41-4F2B-B0D8-4C17D810CBAD}"/>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A53DC90-3B52-4E58-AF3E-A026436D7E54}"/>
              </a:ext>
            </a:extLst>
          </p:cNvPr>
          <p:cNvSpPr>
            <a:spLocks noGrp="1"/>
          </p:cNvSpPr>
          <p:nvPr>
            <p:ph type="dt" sz="half" idx="10"/>
          </p:nvPr>
        </p:nvSpPr>
        <p:spPr/>
        <p:txBody>
          <a:bodyPr/>
          <a:lstStyle/>
          <a:p>
            <a:fld id="{559FB7B4-3372-4F52-9497-4B195EC17C74}" type="datetime1">
              <a:rPr lang="en-US" smtClean="0"/>
              <a:t>11/2/2022</a:t>
            </a:fld>
            <a:endParaRPr lang="en-IN"/>
          </a:p>
        </p:txBody>
      </p:sp>
      <p:sp>
        <p:nvSpPr>
          <p:cNvPr id="6" name="Footer Placeholder 5">
            <a:extLst>
              <a:ext uri="{FF2B5EF4-FFF2-40B4-BE49-F238E27FC236}">
                <a16:creationId xmlns:a16="http://schemas.microsoft.com/office/drawing/2014/main" xmlns="" id="{56361825-F517-4A77-AF3D-27EBFCAF6639}"/>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919BFAA5-56C8-4AF6-94C8-F89D011BE6FA}"/>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42386146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701691-1AC0-48A5-97DB-03D9C7D26E00}"/>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E7B5AAF-0BAF-4A21-80B7-3755967F53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2716A1C-AEEA-4108-83E8-89FCF5040CF4}"/>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2D8E2B5-1097-497F-BC39-D906896FD0B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BFB1D89-B04C-4459-957B-76E00E2E7E14}"/>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CB1B3FCC-8242-4A00-AAF4-E63F0DFB26B0}"/>
              </a:ext>
            </a:extLst>
          </p:cNvPr>
          <p:cNvSpPr>
            <a:spLocks noGrp="1"/>
          </p:cNvSpPr>
          <p:nvPr>
            <p:ph type="dt" sz="half" idx="10"/>
          </p:nvPr>
        </p:nvSpPr>
        <p:spPr/>
        <p:txBody>
          <a:bodyPr/>
          <a:lstStyle/>
          <a:p>
            <a:fld id="{6C21FB8D-25FB-4FCB-AAE7-8D187D2D8DEC}" type="datetime1">
              <a:rPr lang="en-US" smtClean="0"/>
              <a:t>11/2/2022</a:t>
            </a:fld>
            <a:endParaRPr lang="en-IN"/>
          </a:p>
        </p:txBody>
      </p:sp>
      <p:sp>
        <p:nvSpPr>
          <p:cNvPr id="8" name="Footer Placeholder 7">
            <a:extLst>
              <a:ext uri="{FF2B5EF4-FFF2-40B4-BE49-F238E27FC236}">
                <a16:creationId xmlns:a16="http://schemas.microsoft.com/office/drawing/2014/main" xmlns="" id="{DE4A1C97-B5D0-41AA-8FCF-2AAB2D68B9F8}"/>
              </a:ext>
            </a:extLst>
          </p:cNvPr>
          <p:cNvSpPr>
            <a:spLocks noGrp="1"/>
          </p:cNvSpPr>
          <p:nvPr>
            <p:ph type="ftr" sz="quarter" idx="11"/>
          </p:nvPr>
        </p:nvSpPr>
        <p:spPr/>
        <p:txBody>
          <a:bodyPr/>
          <a:lstStyle/>
          <a:p>
            <a:r>
              <a:rPr lang="it-IT" smtClean="0"/>
              <a:t>Rohit Chaudhary                                  Unit 5</a:t>
            </a:r>
            <a:endParaRPr lang="en-IN"/>
          </a:p>
        </p:txBody>
      </p:sp>
      <p:sp>
        <p:nvSpPr>
          <p:cNvPr id="9" name="Slide Number Placeholder 8">
            <a:extLst>
              <a:ext uri="{FF2B5EF4-FFF2-40B4-BE49-F238E27FC236}">
                <a16:creationId xmlns:a16="http://schemas.microsoft.com/office/drawing/2014/main" xmlns="" id="{A7CAF8AA-081D-4F8F-A17D-ED97AE466902}"/>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1392833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A8C684-58D6-4A58-8AC4-12640702C0D6}" type="datetime1">
              <a:rPr lang="en-US" smtClean="0"/>
              <a:t>11/2/2022</a:t>
            </a:fld>
            <a:endParaRPr lang="en-US"/>
          </a:p>
        </p:txBody>
      </p:sp>
      <p:sp>
        <p:nvSpPr>
          <p:cNvPr id="5" name="Footer Placeholder 4"/>
          <p:cNvSpPr>
            <a:spLocks noGrp="1"/>
          </p:cNvSpPr>
          <p:nvPr>
            <p:ph type="ftr" sz="quarter" idx="11"/>
          </p:nvPr>
        </p:nvSpPr>
        <p:spPr/>
        <p:txBody>
          <a:bodyPr/>
          <a:lstStyle/>
          <a:p>
            <a:r>
              <a:rPr lang="it-IT" smtClean="0"/>
              <a:t>Rohit Chaudhary                                  Unit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xmlns="" id="{2A0F3C0F-90CD-44A8-A53E-1940210980FB}"/>
              </a:ext>
            </a:extLst>
          </p:cNvPr>
          <p:cNvPicPr>
            <a:picLocks noChangeAspect="1"/>
          </p:cNvPicPr>
          <p:nvPr userDrawn="1"/>
        </p:nvPicPr>
        <p:blipFill>
          <a:blip r:embed="rId2"/>
          <a:stretch>
            <a:fillRect/>
          </a:stretch>
        </p:blipFill>
        <p:spPr>
          <a:xfrm>
            <a:off x="-128588" y="30480"/>
            <a:ext cx="1171575" cy="628134"/>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7AD10D-813D-4362-BAED-A46099468C5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28BDBBBF-E63B-4294-AFE5-A07C1FA7A49B}"/>
              </a:ext>
            </a:extLst>
          </p:cNvPr>
          <p:cNvSpPr>
            <a:spLocks noGrp="1"/>
          </p:cNvSpPr>
          <p:nvPr>
            <p:ph type="dt" sz="half" idx="10"/>
          </p:nvPr>
        </p:nvSpPr>
        <p:spPr/>
        <p:txBody>
          <a:bodyPr/>
          <a:lstStyle/>
          <a:p>
            <a:fld id="{02D198AC-214A-4122-9297-5359DCA96170}" type="datetime1">
              <a:rPr lang="en-US" smtClean="0"/>
              <a:t>11/2/2022</a:t>
            </a:fld>
            <a:endParaRPr lang="en-IN"/>
          </a:p>
        </p:txBody>
      </p:sp>
      <p:sp>
        <p:nvSpPr>
          <p:cNvPr id="4" name="Footer Placeholder 3">
            <a:extLst>
              <a:ext uri="{FF2B5EF4-FFF2-40B4-BE49-F238E27FC236}">
                <a16:creationId xmlns:a16="http://schemas.microsoft.com/office/drawing/2014/main" xmlns="" id="{7BFE57A9-79F2-4EBE-A551-3EBAE63E27B4}"/>
              </a:ext>
            </a:extLst>
          </p:cNvPr>
          <p:cNvSpPr>
            <a:spLocks noGrp="1"/>
          </p:cNvSpPr>
          <p:nvPr>
            <p:ph type="ftr" sz="quarter" idx="11"/>
          </p:nvPr>
        </p:nvSpPr>
        <p:spPr/>
        <p:txBody>
          <a:bodyPr/>
          <a:lstStyle/>
          <a:p>
            <a:r>
              <a:rPr lang="it-IT" smtClean="0"/>
              <a:t>Rohit Chaudhary                                  Unit 5</a:t>
            </a:r>
            <a:endParaRPr lang="en-IN"/>
          </a:p>
        </p:txBody>
      </p:sp>
      <p:sp>
        <p:nvSpPr>
          <p:cNvPr id="5" name="Slide Number Placeholder 4">
            <a:extLst>
              <a:ext uri="{FF2B5EF4-FFF2-40B4-BE49-F238E27FC236}">
                <a16:creationId xmlns:a16="http://schemas.microsoft.com/office/drawing/2014/main" xmlns="" id="{0124547A-EDBE-4B72-B9A8-64247C5C8BC4}"/>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20520754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44A405B-57EF-4BEE-9B75-242F18952B9E}"/>
              </a:ext>
            </a:extLst>
          </p:cNvPr>
          <p:cNvSpPr>
            <a:spLocks noGrp="1"/>
          </p:cNvSpPr>
          <p:nvPr>
            <p:ph type="dt" sz="half" idx="10"/>
          </p:nvPr>
        </p:nvSpPr>
        <p:spPr/>
        <p:txBody>
          <a:bodyPr/>
          <a:lstStyle/>
          <a:p>
            <a:fld id="{4E315B35-283A-4071-BE8C-8FA17EDA9BE0}" type="datetime1">
              <a:rPr lang="en-US" smtClean="0"/>
              <a:t>11/2/2022</a:t>
            </a:fld>
            <a:endParaRPr lang="en-IN"/>
          </a:p>
        </p:txBody>
      </p:sp>
      <p:sp>
        <p:nvSpPr>
          <p:cNvPr id="3" name="Footer Placeholder 2">
            <a:extLst>
              <a:ext uri="{FF2B5EF4-FFF2-40B4-BE49-F238E27FC236}">
                <a16:creationId xmlns:a16="http://schemas.microsoft.com/office/drawing/2014/main" xmlns="" id="{176FBAEB-F372-4742-8C96-6510C68B4ADC}"/>
              </a:ext>
            </a:extLst>
          </p:cNvPr>
          <p:cNvSpPr>
            <a:spLocks noGrp="1"/>
          </p:cNvSpPr>
          <p:nvPr>
            <p:ph type="ftr" sz="quarter" idx="11"/>
          </p:nvPr>
        </p:nvSpPr>
        <p:spPr/>
        <p:txBody>
          <a:bodyPr/>
          <a:lstStyle/>
          <a:p>
            <a:r>
              <a:rPr lang="it-IT" smtClean="0"/>
              <a:t>Rohit Chaudhary                                  Unit 5</a:t>
            </a:r>
            <a:endParaRPr lang="en-IN"/>
          </a:p>
        </p:txBody>
      </p:sp>
      <p:sp>
        <p:nvSpPr>
          <p:cNvPr id="4" name="Slide Number Placeholder 3">
            <a:extLst>
              <a:ext uri="{FF2B5EF4-FFF2-40B4-BE49-F238E27FC236}">
                <a16:creationId xmlns:a16="http://schemas.microsoft.com/office/drawing/2014/main" xmlns="" id="{511FB9CC-6E11-4260-B564-42CF3CDDDFF1}"/>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38096109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55B46B-FDC0-4C4E-9065-C0BD65F0E72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26B520D-8EA2-48D3-BB82-212AE67967C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FE753069-C618-4051-A0CF-E530152855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C3BE912-A34F-4826-A1D2-C150864F0954}"/>
              </a:ext>
            </a:extLst>
          </p:cNvPr>
          <p:cNvSpPr>
            <a:spLocks noGrp="1"/>
          </p:cNvSpPr>
          <p:nvPr>
            <p:ph type="dt" sz="half" idx="10"/>
          </p:nvPr>
        </p:nvSpPr>
        <p:spPr/>
        <p:txBody>
          <a:bodyPr/>
          <a:lstStyle/>
          <a:p>
            <a:fld id="{F4DFDC16-5CB3-4428-AF6A-BB74FD4A2BC3}" type="datetime1">
              <a:rPr lang="en-US" smtClean="0"/>
              <a:t>11/2/2022</a:t>
            </a:fld>
            <a:endParaRPr lang="en-IN"/>
          </a:p>
        </p:txBody>
      </p:sp>
      <p:sp>
        <p:nvSpPr>
          <p:cNvPr id="6" name="Footer Placeholder 5">
            <a:extLst>
              <a:ext uri="{FF2B5EF4-FFF2-40B4-BE49-F238E27FC236}">
                <a16:creationId xmlns:a16="http://schemas.microsoft.com/office/drawing/2014/main" xmlns="" id="{E0E712B4-5FCD-47A7-BF4D-773F37A6E3A3}"/>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47423A18-86DF-489F-AB27-007736916E62}"/>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702133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822434-71D4-4AB9-B7DE-25C89AFDC10A}"/>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DE8C9C38-C332-412A-AF19-EED56A08C4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74D68DF9-CEAD-420C-98B4-7615161967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EFA8C02-2E9D-4A6B-82D4-F592626C14C9}"/>
              </a:ext>
            </a:extLst>
          </p:cNvPr>
          <p:cNvSpPr>
            <a:spLocks noGrp="1"/>
          </p:cNvSpPr>
          <p:nvPr>
            <p:ph type="dt" sz="half" idx="10"/>
          </p:nvPr>
        </p:nvSpPr>
        <p:spPr/>
        <p:txBody>
          <a:bodyPr/>
          <a:lstStyle/>
          <a:p>
            <a:fld id="{A72F6AA7-4AE2-443F-B956-109D07D2FF16}" type="datetime1">
              <a:rPr lang="en-US" smtClean="0"/>
              <a:t>11/2/2022</a:t>
            </a:fld>
            <a:endParaRPr lang="en-IN"/>
          </a:p>
        </p:txBody>
      </p:sp>
      <p:sp>
        <p:nvSpPr>
          <p:cNvPr id="6" name="Footer Placeholder 5">
            <a:extLst>
              <a:ext uri="{FF2B5EF4-FFF2-40B4-BE49-F238E27FC236}">
                <a16:creationId xmlns:a16="http://schemas.microsoft.com/office/drawing/2014/main" xmlns="" id="{C3BEF59E-158D-4FC0-BB71-96AA16728CEE}"/>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7BD8ED3A-CED1-4321-BF96-F8F2D9306791}"/>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37429517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961A6B-87D5-4A66-93E5-89DF3817B7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649A344-E21D-4923-B9A6-60BF385499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062E8D5-EA2D-422C-AA1E-FE14D8EA7FBB}"/>
              </a:ext>
            </a:extLst>
          </p:cNvPr>
          <p:cNvSpPr>
            <a:spLocks noGrp="1"/>
          </p:cNvSpPr>
          <p:nvPr>
            <p:ph type="dt" sz="half" idx="10"/>
          </p:nvPr>
        </p:nvSpPr>
        <p:spPr/>
        <p:txBody>
          <a:bodyPr/>
          <a:lstStyle/>
          <a:p>
            <a:fld id="{83CB84D9-83AE-4FB5-A78A-5D79B1AB44CA}" type="datetime1">
              <a:rPr lang="en-US" smtClean="0"/>
              <a:t>11/2/2022</a:t>
            </a:fld>
            <a:endParaRPr lang="en-IN"/>
          </a:p>
        </p:txBody>
      </p:sp>
      <p:sp>
        <p:nvSpPr>
          <p:cNvPr id="5" name="Footer Placeholder 4">
            <a:extLst>
              <a:ext uri="{FF2B5EF4-FFF2-40B4-BE49-F238E27FC236}">
                <a16:creationId xmlns:a16="http://schemas.microsoft.com/office/drawing/2014/main" xmlns="" id="{33167831-F3FF-4750-A459-1F6554CACD11}"/>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64C6FF56-DA97-43C6-B436-12E89170F82F}"/>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27072846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DDDBC25-C392-45CF-B5BA-A7ADE958CBE0}"/>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E187650-E5A2-496E-A714-E1C9DACB5F97}"/>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14BBFE9-E239-49B4-887E-A9C3EE019556}"/>
              </a:ext>
            </a:extLst>
          </p:cNvPr>
          <p:cNvSpPr>
            <a:spLocks noGrp="1"/>
          </p:cNvSpPr>
          <p:nvPr>
            <p:ph type="dt" sz="half" idx="10"/>
          </p:nvPr>
        </p:nvSpPr>
        <p:spPr/>
        <p:txBody>
          <a:bodyPr/>
          <a:lstStyle/>
          <a:p>
            <a:fld id="{2C1F10BF-3722-4A00-866D-41C6D75FF175}" type="datetime1">
              <a:rPr lang="en-US" smtClean="0"/>
              <a:t>11/2/2022</a:t>
            </a:fld>
            <a:endParaRPr lang="en-IN"/>
          </a:p>
        </p:txBody>
      </p:sp>
      <p:sp>
        <p:nvSpPr>
          <p:cNvPr id="5" name="Footer Placeholder 4">
            <a:extLst>
              <a:ext uri="{FF2B5EF4-FFF2-40B4-BE49-F238E27FC236}">
                <a16:creationId xmlns:a16="http://schemas.microsoft.com/office/drawing/2014/main" xmlns="" id="{6A6899E5-0950-40E6-B33B-5B88A1EFE2E8}"/>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D8BEB4C8-66A5-4B94-A15C-F12E644AB754}"/>
              </a:ext>
            </a:extLst>
          </p:cNvPr>
          <p:cNvSpPr>
            <a:spLocks noGrp="1"/>
          </p:cNvSpPr>
          <p:nvPr>
            <p:ph type="sldNum" sz="quarter" idx="12"/>
          </p:nvPr>
        </p:nvSpPr>
        <p:spPr/>
        <p:txBody>
          <a:bodyPr/>
          <a:lstStyle/>
          <a:p>
            <a:fld id="{3F4850E0-F2C7-48C9-9C60-3BD0251BD9EB}" type="slidenum">
              <a:rPr lang="en-IN" smtClean="0"/>
              <a:pPr/>
              <a:t>‹#›</a:t>
            </a:fld>
            <a:endParaRPr lang="en-IN"/>
          </a:p>
        </p:txBody>
      </p:sp>
    </p:spTree>
    <p:extLst>
      <p:ext uri="{BB962C8B-B14F-4D97-AF65-F5344CB8AC3E}">
        <p14:creationId xmlns:p14="http://schemas.microsoft.com/office/powerpoint/2010/main" val="40733434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70D0C-125F-45AE-B81A-C8C371F5105B}"/>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F0EE507E-CB52-48DA-BC22-3A9E84CB7C0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3F19CD14-550B-4CA7-B419-4379F1F124DD}"/>
              </a:ext>
            </a:extLst>
          </p:cNvPr>
          <p:cNvSpPr>
            <a:spLocks noGrp="1"/>
          </p:cNvSpPr>
          <p:nvPr>
            <p:ph type="dt" sz="half" idx="10"/>
          </p:nvPr>
        </p:nvSpPr>
        <p:spPr/>
        <p:txBody>
          <a:bodyPr/>
          <a:lstStyle/>
          <a:p>
            <a:fld id="{0BCEB7C2-5E8B-4F52-88D0-29163021B1DB}" type="datetime1">
              <a:rPr lang="en-US" smtClean="0"/>
              <a:t>11/2/2022</a:t>
            </a:fld>
            <a:endParaRPr lang="en-IN"/>
          </a:p>
        </p:txBody>
      </p:sp>
      <p:sp>
        <p:nvSpPr>
          <p:cNvPr id="5" name="Footer Placeholder 4">
            <a:extLst>
              <a:ext uri="{FF2B5EF4-FFF2-40B4-BE49-F238E27FC236}">
                <a16:creationId xmlns:a16="http://schemas.microsoft.com/office/drawing/2014/main" xmlns="" id="{E5037BC5-B192-4EE9-BEEB-9D3D19C9D191}"/>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27AB24E7-5FDE-4517-85C2-01ECDA1E34B5}"/>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29221401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95B22B-8A56-471E-A0FD-12E69ED5DD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F54ED7F-2E81-4CFE-A3E5-147E073D1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06D13B9-E297-462F-833D-29771F507F29}"/>
              </a:ext>
            </a:extLst>
          </p:cNvPr>
          <p:cNvSpPr>
            <a:spLocks noGrp="1"/>
          </p:cNvSpPr>
          <p:nvPr>
            <p:ph type="dt" sz="half" idx="10"/>
          </p:nvPr>
        </p:nvSpPr>
        <p:spPr/>
        <p:txBody>
          <a:bodyPr/>
          <a:lstStyle/>
          <a:p>
            <a:fld id="{4C8E056D-4B17-49A7-8450-D765248C9C65}" type="datetime1">
              <a:rPr lang="en-US" smtClean="0"/>
              <a:t>11/2/2022</a:t>
            </a:fld>
            <a:endParaRPr lang="en-IN"/>
          </a:p>
        </p:txBody>
      </p:sp>
      <p:sp>
        <p:nvSpPr>
          <p:cNvPr id="5" name="Footer Placeholder 4">
            <a:extLst>
              <a:ext uri="{FF2B5EF4-FFF2-40B4-BE49-F238E27FC236}">
                <a16:creationId xmlns:a16="http://schemas.microsoft.com/office/drawing/2014/main" xmlns="" id="{408C2A12-783C-443A-989C-4274B62A446D}"/>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60AB8076-B429-41A1-A98D-5C98784E54A2}"/>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6272990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0E9BD-FBC9-4208-9E54-221113397A2E}"/>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491E77A-0F1B-4E67-9617-88660DC2F9D0}"/>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1A349A3-4E49-43E5-8AF4-B91B61427350}"/>
              </a:ext>
            </a:extLst>
          </p:cNvPr>
          <p:cNvSpPr>
            <a:spLocks noGrp="1"/>
          </p:cNvSpPr>
          <p:nvPr>
            <p:ph type="dt" sz="half" idx="10"/>
          </p:nvPr>
        </p:nvSpPr>
        <p:spPr/>
        <p:txBody>
          <a:bodyPr/>
          <a:lstStyle/>
          <a:p>
            <a:fld id="{73D8C1AA-23E9-47C3-BDDB-E2625DF4CD22}" type="datetime1">
              <a:rPr lang="en-US" smtClean="0"/>
              <a:t>11/2/2022</a:t>
            </a:fld>
            <a:endParaRPr lang="en-IN"/>
          </a:p>
        </p:txBody>
      </p:sp>
      <p:sp>
        <p:nvSpPr>
          <p:cNvPr id="5" name="Footer Placeholder 4">
            <a:extLst>
              <a:ext uri="{FF2B5EF4-FFF2-40B4-BE49-F238E27FC236}">
                <a16:creationId xmlns:a16="http://schemas.microsoft.com/office/drawing/2014/main" xmlns="" id="{D2B33308-4ECD-4C86-8EE9-47720854E2D9}"/>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B1F527E2-0D51-4B8A-A4E4-983C7B951162}"/>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17000941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472863-B46B-4EE0-928D-CE43E322BA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08A05CD-15A5-4BF9-B433-25A114F16580}"/>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1193A73A-99F2-404F-ABDC-2A78BD72AC34}"/>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707C1049-16A9-4B07-A984-67D3D073903C}"/>
              </a:ext>
            </a:extLst>
          </p:cNvPr>
          <p:cNvSpPr>
            <a:spLocks noGrp="1"/>
          </p:cNvSpPr>
          <p:nvPr>
            <p:ph type="dt" sz="half" idx="10"/>
          </p:nvPr>
        </p:nvSpPr>
        <p:spPr/>
        <p:txBody>
          <a:bodyPr/>
          <a:lstStyle/>
          <a:p>
            <a:fld id="{845621F4-C267-4459-BC66-0049238935AC}" type="datetime1">
              <a:rPr lang="en-US" smtClean="0"/>
              <a:t>11/2/2022</a:t>
            </a:fld>
            <a:endParaRPr lang="en-IN"/>
          </a:p>
        </p:txBody>
      </p:sp>
      <p:sp>
        <p:nvSpPr>
          <p:cNvPr id="6" name="Footer Placeholder 5">
            <a:extLst>
              <a:ext uri="{FF2B5EF4-FFF2-40B4-BE49-F238E27FC236}">
                <a16:creationId xmlns:a16="http://schemas.microsoft.com/office/drawing/2014/main" xmlns="" id="{673017C1-AEDC-4EB2-8837-1021D6D30A0A}"/>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99FA518C-F65C-47AB-A626-8293CEBD8B68}"/>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1007648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E0AF8C2-FCFC-4C62-B1EE-F4847FC638E1}" type="datetime1">
              <a:rPr lang="en-US" smtClean="0"/>
              <a:t>11/2/2022</a:t>
            </a:fld>
            <a:endParaRPr lang="en-US"/>
          </a:p>
        </p:txBody>
      </p:sp>
      <p:sp>
        <p:nvSpPr>
          <p:cNvPr id="6" name="Footer Placeholder 5"/>
          <p:cNvSpPr>
            <a:spLocks noGrp="1"/>
          </p:cNvSpPr>
          <p:nvPr>
            <p:ph type="ftr" sz="quarter" idx="11"/>
          </p:nvPr>
        </p:nvSpPr>
        <p:spPr/>
        <p:txBody>
          <a:bodyPr/>
          <a:lstStyle/>
          <a:p>
            <a:r>
              <a:rPr lang="it-IT" smtClean="0"/>
              <a:t>Rohit Chaudhary                                  Unit 5</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257F0C-9CF0-4029-AF0D-F0F2DC93BC50}"/>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F248E07-B04B-4BEF-B45B-575DF93FDAE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B92965E-E3B1-4200-9E24-DE20C6456643}"/>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D24697BF-8F9E-4997-9A7C-3A9CAD67909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6C234C4-4C48-48AC-98E3-CFAB48D2E29A}"/>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D7A7BDDF-6416-442D-958F-B016A3D07F60}"/>
              </a:ext>
            </a:extLst>
          </p:cNvPr>
          <p:cNvSpPr>
            <a:spLocks noGrp="1"/>
          </p:cNvSpPr>
          <p:nvPr>
            <p:ph type="dt" sz="half" idx="10"/>
          </p:nvPr>
        </p:nvSpPr>
        <p:spPr/>
        <p:txBody>
          <a:bodyPr/>
          <a:lstStyle/>
          <a:p>
            <a:fld id="{4B92B40F-EA0D-457B-A359-243333AE8FC7}" type="datetime1">
              <a:rPr lang="en-US" smtClean="0"/>
              <a:t>11/2/2022</a:t>
            </a:fld>
            <a:endParaRPr lang="en-IN"/>
          </a:p>
        </p:txBody>
      </p:sp>
      <p:sp>
        <p:nvSpPr>
          <p:cNvPr id="8" name="Footer Placeholder 7">
            <a:extLst>
              <a:ext uri="{FF2B5EF4-FFF2-40B4-BE49-F238E27FC236}">
                <a16:creationId xmlns:a16="http://schemas.microsoft.com/office/drawing/2014/main" xmlns="" id="{91CCB8B4-6F6F-4B7F-86CD-D63BAA335B2B}"/>
              </a:ext>
            </a:extLst>
          </p:cNvPr>
          <p:cNvSpPr>
            <a:spLocks noGrp="1"/>
          </p:cNvSpPr>
          <p:nvPr>
            <p:ph type="ftr" sz="quarter" idx="11"/>
          </p:nvPr>
        </p:nvSpPr>
        <p:spPr/>
        <p:txBody>
          <a:bodyPr/>
          <a:lstStyle/>
          <a:p>
            <a:r>
              <a:rPr lang="it-IT" smtClean="0"/>
              <a:t>Rohit Chaudhary                                  Unit 5</a:t>
            </a:r>
            <a:endParaRPr lang="en-IN"/>
          </a:p>
        </p:txBody>
      </p:sp>
      <p:sp>
        <p:nvSpPr>
          <p:cNvPr id="9" name="Slide Number Placeholder 8">
            <a:extLst>
              <a:ext uri="{FF2B5EF4-FFF2-40B4-BE49-F238E27FC236}">
                <a16:creationId xmlns:a16="http://schemas.microsoft.com/office/drawing/2014/main" xmlns="" id="{4F348BB5-52AF-478F-9ACB-700CA2D13E16}"/>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7701305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243369-AB1B-45D4-9313-95CCDF41B6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15459994-974C-436F-A983-D376BDDB7AD3}"/>
              </a:ext>
            </a:extLst>
          </p:cNvPr>
          <p:cNvSpPr>
            <a:spLocks noGrp="1"/>
          </p:cNvSpPr>
          <p:nvPr>
            <p:ph type="dt" sz="half" idx="10"/>
          </p:nvPr>
        </p:nvSpPr>
        <p:spPr/>
        <p:txBody>
          <a:bodyPr/>
          <a:lstStyle/>
          <a:p>
            <a:fld id="{8CF85A86-695D-4A40-A7E6-6DE6997F853B}" type="datetime1">
              <a:rPr lang="en-US" smtClean="0"/>
              <a:t>11/2/2022</a:t>
            </a:fld>
            <a:endParaRPr lang="en-IN"/>
          </a:p>
        </p:txBody>
      </p:sp>
      <p:sp>
        <p:nvSpPr>
          <p:cNvPr id="4" name="Footer Placeholder 3">
            <a:extLst>
              <a:ext uri="{FF2B5EF4-FFF2-40B4-BE49-F238E27FC236}">
                <a16:creationId xmlns:a16="http://schemas.microsoft.com/office/drawing/2014/main" xmlns="" id="{4E1E52DB-4117-4CA6-8461-F40B26FE198A}"/>
              </a:ext>
            </a:extLst>
          </p:cNvPr>
          <p:cNvSpPr>
            <a:spLocks noGrp="1"/>
          </p:cNvSpPr>
          <p:nvPr>
            <p:ph type="ftr" sz="quarter" idx="11"/>
          </p:nvPr>
        </p:nvSpPr>
        <p:spPr/>
        <p:txBody>
          <a:bodyPr/>
          <a:lstStyle/>
          <a:p>
            <a:r>
              <a:rPr lang="it-IT" smtClean="0"/>
              <a:t>Rohit Chaudhary                                  Unit 5</a:t>
            </a:r>
            <a:endParaRPr lang="en-IN"/>
          </a:p>
        </p:txBody>
      </p:sp>
      <p:sp>
        <p:nvSpPr>
          <p:cNvPr id="5" name="Slide Number Placeholder 4">
            <a:extLst>
              <a:ext uri="{FF2B5EF4-FFF2-40B4-BE49-F238E27FC236}">
                <a16:creationId xmlns:a16="http://schemas.microsoft.com/office/drawing/2014/main" xmlns="" id="{CB9D2880-4F26-4AA6-A659-6D34C26E456C}"/>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13496138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7B31387-15C2-4778-B97C-DB2992ADED0D}"/>
              </a:ext>
            </a:extLst>
          </p:cNvPr>
          <p:cNvSpPr>
            <a:spLocks noGrp="1"/>
          </p:cNvSpPr>
          <p:nvPr>
            <p:ph type="dt" sz="half" idx="10"/>
          </p:nvPr>
        </p:nvSpPr>
        <p:spPr/>
        <p:txBody>
          <a:bodyPr/>
          <a:lstStyle/>
          <a:p>
            <a:fld id="{5551131F-F922-46E5-B383-9318F343D9B5}" type="datetime1">
              <a:rPr lang="en-US" smtClean="0"/>
              <a:t>11/2/2022</a:t>
            </a:fld>
            <a:endParaRPr lang="en-IN"/>
          </a:p>
        </p:txBody>
      </p:sp>
      <p:sp>
        <p:nvSpPr>
          <p:cNvPr id="3" name="Footer Placeholder 2">
            <a:extLst>
              <a:ext uri="{FF2B5EF4-FFF2-40B4-BE49-F238E27FC236}">
                <a16:creationId xmlns:a16="http://schemas.microsoft.com/office/drawing/2014/main" xmlns="" id="{485EC58D-6E76-43C6-8F40-0DCA783D63A2}"/>
              </a:ext>
            </a:extLst>
          </p:cNvPr>
          <p:cNvSpPr>
            <a:spLocks noGrp="1"/>
          </p:cNvSpPr>
          <p:nvPr>
            <p:ph type="ftr" sz="quarter" idx="11"/>
          </p:nvPr>
        </p:nvSpPr>
        <p:spPr/>
        <p:txBody>
          <a:bodyPr/>
          <a:lstStyle/>
          <a:p>
            <a:r>
              <a:rPr lang="it-IT" smtClean="0"/>
              <a:t>Rohit Chaudhary                                  Unit 5</a:t>
            </a:r>
            <a:endParaRPr lang="en-IN"/>
          </a:p>
        </p:txBody>
      </p:sp>
      <p:sp>
        <p:nvSpPr>
          <p:cNvPr id="4" name="Slide Number Placeholder 3">
            <a:extLst>
              <a:ext uri="{FF2B5EF4-FFF2-40B4-BE49-F238E27FC236}">
                <a16:creationId xmlns:a16="http://schemas.microsoft.com/office/drawing/2014/main" xmlns="" id="{DD8A6739-9B44-43B3-BD4D-7DC3F4799044}"/>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39191247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DD160-C6C3-4012-B065-AAD845DA546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616801D-7F37-4AAB-B32B-D3573C9D0FD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00228EBA-69B2-4CAF-AC55-46E85B016F8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38F7CEE-7AC4-4AF8-8F9D-08617B4C7926}"/>
              </a:ext>
            </a:extLst>
          </p:cNvPr>
          <p:cNvSpPr>
            <a:spLocks noGrp="1"/>
          </p:cNvSpPr>
          <p:nvPr>
            <p:ph type="dt" sz="half" idx="10"/>
          </p:nvPr>
        </p:nvSpPr>
        <p:spPr/>
        <p:txBody>
          <a:bodyPr/>
          <a:lstStyle/>
          <a:p>
            <a:fld id="{C5192E2C-EE47-4522-BF60-8149C58D584A}" type="datetime1">
              <a:rPr lang="en-US" smtClean="0"/>
              <a:t>11/2/2022</a:t>
            </a:fld>
            <a:endParaRPr lang="en-IN"/>
          </a:p>
        </p:txBody>
      </p:sp>
      <p:sp>
        <p:nvSpPr>
          <p:cNvPr id="6" name="Footer Placeholder 5">
            <a:extLst>
              <a:ext uri="{FF2B5EF4-FFF2-40B4-BE49-F238E27FC236}">
                <a16:creationId xmlns:a16="http://schemas.microsoft.com/office/drawing/2014/main" xmlns="" id="{05903279-2FAA-4A2F-AAFA-2D2AFC64F244}"/>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F5747A2E-77DA-4E79-971F-5284636A9367}"/>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15456012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932C66-8D1F-43A8-ADBE-94B9D2D05C6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731D1DE2-B061-4220-B908-8875AFDE293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1022F636-6EE4-47FD-86B3-A36E8E6882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24EB9BE-238F-4846-BC00-B81EEE65EA8C}"/>
              </a:ext>
            </a:extLst>
          </p:cNvPr>
          <p:cNvSpPr>
            <a:spLocks noGrp="1"/>
          </p:cNvSpPr>
          <p:nvPr>
            <p:ph type="dt" sz="half" idx="10"/>
          </p:nvPr>
        </p:nvSpPr>
        <p:spPr/>
        <p:txBody>
          <a:bodyPr/>
          <a:lstStyle/>
          <a:p>
            <a:fld id="{8A0757DD-8FD5-430C-847A-7A5EA382FF62}" type="datetime1">
              <a:rPr lang="en-US" smtClean="0"/>
              <a:t>11/2/2022</a:t>
            </a:fld>
            <a:endParaRPr lang="en-IN"/>
          </a:p>
        </p:txBody>
      </p:sp>
      <p:sp>
        <p:nvSpPr>
          <p:cNvPr id="6" name="Footer Placeholder 5">
            <a:extLst>
              <a:ext uri="{FF2B5EF4-FFF2-40B4-BE49-F238E27FC236}">
                <a16:creationId xmlns:a16="http://schemas.microsoft.com/office/drawing/2014/main" xmlns="" id="{20711C6B-7AE4-4592-A4F5-4F2585F1544B}"/>
              </a:ext>
            </a:extLst>
          </p:cNvPr>
          <p:cNvSpPr>
            <a:spLocks noGrp="1"/>
          </p:cNvSpPr>
          <p:nvPr>
            <p:ph type="ftr" sz="quarter" idx="11"/>
          </p:nvPr>
        </p:nvSpPr>
        <p:spPr/>
        <p:txBody>
          <a:bodyPr/>
          <a:lstStyle/>
          <a:p>
            <a:r>
              <a:rPr lang="it-IT" smtClean="0"/>
              <a:t>Rohit Chaudhary                                  Unit 5</a:t>
            </a:r>
            <a:endParaRPr lang="en-IN"/>
          </a:p>
        </p:txBody>
      </p:sp>
      <p:sp>
        <p:nvSpPr>
          <p:cNvPr id="7" name="Slide Number Placeholder 6">
            <a:extLst>
              <a:ext uri="{FF2B5EF4-FFF2-40B4-BE49-F238E27FC236}">
                <a16:creationId xmlns:a16="http://schemas.microsoft.com/office/drawing/2014/main" xmlns="" id="{7CB685B3-79FB-41BD-8909-89F7947F655A}"/>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22709800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E53923-ED61-44CE-9D7B-194F989367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154290B-F280-4BD4-A4B9-7D77288971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6DD4AA6-8C69-42AE-BC2E-F549A8CBAD20}"/>
              </a:ext>
            </a:extLst>
          </p:cNvPr>
          <p:cNvSpPr>
            <a:spLocks noGrp="1"/>
          </p:cNvSpPr>
          <p:nvPr>
            <p:ph type="dt" sz="half" idx="10"/>
          </p:nvPr>
        </p:nvSpPr>
        <p:spPr/>
        <p:txBody>
          <a:bodyPr/>
          <a:lstStyle/>
          <a:p>
            <a:fld id="{FCF14076-E759-4C35-A05C-EB684A35C746}" type="datetime1">
              <a:rPr lang="en-US" smtClean="0"/>
              <a:t>11/2/2022</a:t>
            </a:fld>
            <a:endParaRPr lang="en-IN"/>
          </a:p>
        </p:txBody>
      </p:sp>
      <p:sp>
        <p:nvSpPr>
          <p:cNvPr id="5" name="Footer Placeholder 4">
            <a:extLst>
              <a:ext uri="{FF2B5EF4-FFF2-40B4-BE49-F238E27FC236}">
                <a16:creationId xmlns:a16="http://schemas.microsoft.com/office/drawing/2014/main" xmlns="" id="{3A38F38A-5A8C-4BA8-8736-DDEEE42DFE9E}"/>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85A7D153-DA93-4182-BEB1-7D0DA9BD30FA}"/>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18860677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90B6F5B-0600-4133-9330-529BE5E83A89}"/>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EA4F57F-0F36-4F13-863C-3B85CDAFB48E}"/>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C738CC1-DBE1-4B42-86F2-2703A4DF34AE}"/>
              </a:ext>
            </a:extLst>
          </p:cNvPr>
          <p:cNvSpPr>
            <a:spLocks noGrp="1"/>
          </p:cNvSpPr>
          <p:nvPr>
            <p:ph type="dt" sz="half" idx="10"/>
          </p:nvPr>
        </p:nvSpPr>
        <p:spPr/>
        <p:txBody>
          <a:bodyPr/>
          <a:lstStyle/>
          <a:p>
            <a:fld id="{B316FBCF-4123-46CD-9A0F-419CC777A03A}" type="datetime1">
              <a:rPr lang="en-US" smtClean="0"/>
              <a:t>11/2/2022</a:t>
            </a:fld>
            <a:endParaRPr lang="en-IN"/>
          </a:p>
        </p:txBody>
      </p:sp>
      <p:sp>
        <p:nvSpPr>
          <p:cNvPr id="5" name="Footer Placeholder 4">
            <a:extLst>
              <a:ext uri="{FF2B5EF4-FFF2-40B4-BE49-F238E27FC236}">
                <a16:creationId xmlns:a16="http://schemas.microsoft.com/office/drawing/2014/main" xmlns="" id="{830BB1F9-308F-4872-809A-F7738701BA87}"/>
              </a:ext>
            </a:extLst>
          </p:cNvPr>
          <p:cNvSpPr>
            <a:spLocks noGrp="1"/>
          </p:cNvSpPr>
          <p:nvPr>
            <p:ph type="ftr" sz="quarter" idx="11"/>
          </p:nvPr>
        </p:nvSpPr>
        <p:spPr/>
        <p:txBody>
          <a:body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F4C773E9-B8C4-4E89-A217-B58B6F1578EE}"/>
              </a:ext>
            </a:extLst>
          </p:cNvPr>
          <p:cNvSpPr>
            <a:spLocks noGrp="1"/>
          </p:cNvSpPr>
          <p:nvPr>
            <p:ph type="sldNum" sz="quarter" idx="12"/>
          </p:nvPr>
        </p:nvSpPr>
        <p:spPr/>
        <p:txBody>
          <a:bodyPr/>
          <a:lstStyle/>
          <a:p>
            <a:fld id="{D968152F-A6DE-4B8A-889D-E1317BAC8175}" type="slidenum">
              <a:rPr lang="en-IN" smtClean="0"/>
              <a:pPr/>
              <a:t>‹#›</a:t>
            </a:fld>
            <a:endParaRPr lang="en-IN"/>
          </a:p>
        </p:txBody>
      </p:sp>
    </p:spTree>
    <p:extLst>
      <p:ext uri="{BB962C8B-B14F-4D97-AF65-F5344CB8AC3E}">
        <p14:creationId xmlns:p14="http://schemas.microsoft.com/office/powerpoint/2010/main" val="34102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78F5778-9215-412E-A7D9-044DCC6282C1}" type="datetime1">
              <a:rPr lang="en-US" smtClean="0"/>
              <a:t>11/2/2022</a:t>
            </a:fld>
            <a:endParaRPr lang="en-US"/>
          </a:p>
        </p:txBody>
      </p:sp>
      <p:sp>
        <p:nvSpPr>
          <p:cNvPr id="8" name="Footer Placeholder 7"/>
          <p:cNvSpPr>
            <a:spLocks noGrp="1"/>
          </p:cNvSpPr>
          <p:nvPr>
            <p:ph type="ftr" sz="quarter" idx="11"/>
          </p:nvPr>
        </p:nvSpPr>
        <p:spPr/>
        <p:txBody>
          <a:bodyPr/>
          <a:lstStyle/>
          <a:p>
            <a:r>
              <a:rPr lang="it-IT" smtClean="0"/>
              <a:t>Rohit Chaudhary                                  Unit 5</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E84968D-DAC8-4F26-9903-505579C585E3}" type="datetime1">
              <a:rPr lang="en-US" smtClean="0"/>
              <a:t>11/2/2022</a:t>
            </a:fld>
            <a:endParaRPr lang="en-US"/>
          </a:p>
        </p:txBody>
      </p:sp>
      <p:sp>
        <p:nvSpPr>
          <p:cNvPr id="4" name="Footer Placeholder 3"/>
          <p:cNvSpPr>
            <a:spLocks noGrp="1"/>
          </p:cNvSpPr>
          <p:nvPr>
            <p:ph type="ftr" sz="quarter" idx="11"/>
          </p:nvPr>
        </p:nvSpPr>
        <p:spPr/>
        <p:txBody>
          <a:bodyPr/>
          <a:lstStyle/>
          <a:p>
            <a:r>
              <a:rPr lang="it-IT" smtClean="0"/>
              <a:t>Rohit Chaudhary                                  Unit 5</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68991C-309B-461D-B3EB-935BBE5996D9}" type="datetime1">
              <a:rPr lang="en-US" smtClean="0"/>
              <a:t>11/2/2022</a:t>
            </a:fld>
            <a:endParaRPr lang="en-US"/>
          </a:p>
        </p:txBody>
      </p:sp>
      <p:sp>
        <p:nvSpPr>
          <p:cNvPr id="3" name="Footer Placeholder 2"/>
          <p:cNvSpPr>
            <a:spLocks noGrp="1"/>
          </p:cNvSpPr>
          <p:nvPr>
            <p:ph type="ftr" sz="quarter" idx="11"/>
          </p:nvPr>
        </p:nvSpPr>
        <p:spPr/>
        <p:txBody>
          <a:bodyPr/>
          <a:lstStyle/>
          <a:p>
            <a:r>
              <a:rPr lang="it-IT" smtClean="0"/>
              <a:t>Rohit Chaudhary                                  Unit 5</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6C1D30-54F1-4A4D-94A5-30004BA2B5D9}" type="datetime1">
              <a:rPr lang="en-US" smtClean="0"/>
              <a:t>11/2/2022</a:t>
            </a:fld>
            <a:endParaRPr lang="en-US"/>
          </a:p>
        </p:txBody>
      </p:sp>
      <p:sp>
        <p:nvSpPr>
          <p:cNvPr id="6" name="Footer Placeholder 5"/>
          <p:cNvSpPr>
            <a:spLocks noGrp="1"/>
          </p:cNvSpPr>
          <p:nvPr>
            <p:ph type="ftr" sz="quarter" idx="11"/>
          </p:nvPr>
        </p:nvSpPr>
        <p:spPr/>
        <p:txBody>
          <a:bodyPr/>
          <a:lstStyle/>
          <a:p>
            <a:r>
              <a:rPr lang="it-IT" smtClean="0"/>
              <a:t>Rohit Chaudhary                                  Unit 5</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37F63-78B6-496C-A057-E0BE53F1801E}" type="datetime1">
              <a:rPr lang="en-US" smtClean="0"/>
              <a:t>11/2/2022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smtClean="0"/>
              <a:t>Rohit Chaudhary                                  Unit 5</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p:txStyles>
    <p:titleStyle>
      <a:lvl1pPr algn="ctr" defTabSz="914400" rtl="0" eaLnBrk="1" latinLnBrk="0" hangingPunct="1">
        <a:spcBef>
          <a:spcPct val="0"/>
        </a:spcBef>
        <a:buNone/>
        <a:defRPr sz="2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ct val="20000"/>
        </a:spcBef>
        <a:buFont typeface="Arial"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CC0B25D-1BB4-4285-94D8-257856D2EFB4}"/>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xmlns="" id="{C7575276-38A3-4AFE-8D6B-29C46141F41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xmlns="" id="{F483DD84-1962-482D-B746-780EE969421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6D9A33-0377-4BA5-8DA4-0B9AA4F7A152}" type="datetime1">
              <a:rPr lang="en-US" smtClean="0"/>
              <a:t>11/2/2022</a:t>
            </a:fld>
            <a:endParaRPr lang="en-IN"/>
          </a:p>
        </p:txBody>
      </p:sp>
      <p:sp>
        <p:nvSpPr>
          <p:cNvPr id="5" name="Footer Placeholder 4">
            <a:extLst>
              <a:ext uri="{FF2B5EF4-FFF2-40B4-BE49-F238E27FC236}">
                <a16:creationId xmlns:a16="http://schemas.microsoft.com/office/drawing/2014/main" xmlns="" id="{FC02041B-BA76-406D-A0C1-F80BFFB9E58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91131C3D-8F5D-4441-87FE-A733ABC2C36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41B9EB-13F9-4962-8824-62EA4BE15B96}" type="slidenum">
              <a:rPr lang="en-IN" smtClean="0"/>
              <a:pPr/>
              <a:t>‹#›</a:t>
            </a:fld>
            <a:endParaRPr lang="en-IN"/>
          </a:p>
        </p:txBody>
      </p:sp>
      <p:pic>
        <p:nvPicPr>
          <p:cNvPr id="8" name="Picture 7">
            <a:extLst>
              <a:ext uri="{FF2B5EF4-FFF2-40B4-BE49-F238E27FC236}">
                <a16:creationId xmlns:a16="http://schemas.microsoft.com/office/drawing/2014/main" xmlns="" id="{2219DFF5-0649-4E82-BA55-DE9D882E9593}"/>
              </a:ext>
            </a:extLst>
          </p:cNvPr>
          <p:cNvPicPr>
            <a:picLocks noChangeAspect="1"/>
          </p:cNvPicPr>
          <p:nvPr userDrawn="1"/>
        </p:nvPicPr>
        <p:blipFill>
          <a:blip r:embed="rId13"/>
          <a:stretch>
            <a:fillRect/>
          </a:stretch>
        </p:blipFill>
        <p:spPr>
          <a:xfrm>
            <a:off x="-70485" y="18256"/>
            <a:ext cx="790575" cy="423863"/>
          </a:xfrm>
          <a:prstGeom prst="rect">
            <a:avLst/>
          </a:prstGeom>
        </p:spPr>
      </p:pic>
    </p:spTree>
    <p:extLst>
      <p:ext uri="{BB962C8B-B14F-4D97-AF65-F5344CB8AC3E}">
        <p14:creationId xmlns:p14="http://schemas.microsoft.com/office/powerpoint/2010/main" val="286309458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p:txStyles>
    <p:titleStyle>
      <a:lvl1pPr algn="l" defTabSz="914400" rtl="0" eaLnBrk="1" latinLnBrk="0" hangingPunct="1">
        <a:lnSpc>
          <a:spcPct val="90000"/>
        </a:lnSpc>
        <a:spcBef>
          <a:spcPct val="0"/>
        </a:spcBef>
        <a:buNone/>
        <a:defRPr sz="2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B17CD10-E914-45B1-853C-2B6F300210C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8F773A8-B5EC-440A-B66A-379F043AE5D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xmlns="" id="{2BD423F0-3308-4F83-B0BC-6FB6E4934DD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15C879-F1F3-458D-A4BF-DCBBB190DFDC}" type="datetime1">
              <a:rPr lang="en-US" smtClean="0"/>
              <a:t>11/2/2022</a:t>
            </a:fld>
            <a:endParaRPr lang="en-IN"/>
          </a:p>
        </p:txBody>
      </p:sp>
      <p:sp>
        <p:nvSpPr>
          <p:cNvPr id="5" name="Footer Placeholder 4">
            <a:extLst>
              <a:ext uri="{FF2B5EF4-FFF2-40B4-BE49-F238E27FC236}">
                <a16:creationId xmlns:a16="http://schemas.microsoft.com/office/drawing/2014/main" xmlns="" id="{9807DB2B-4FB9-4035-9785-0FC1E862081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626C78D4-220E-421A-BD8F-F63022A89AE1}"/>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E6254-6041-4517-812D-5B14679366A4}" type="slidenum">
              <a:rPr lang="en-IN" smtClean="0"/>
              <a:pPr/>
              <a:t>‹#›</a:t>
            </a:fld>
            <a:endParaRPr lang="en-IN"/>
          </a:p>
        </p:txBody>
      </p:sp>
      <p:pic>
        <p:nvPicPr>
          <p:cNvPr id="8" name="Picture 7">
            <a:extLst>
              <a:ext uri="{FF2B5EF4-FFF2-40B4-BE49-F238E27FC236}">
                <a16:creationId xmlns:a16="http://schemas.microsoft.com/office/drawing/2014/main" xmlns="" id="{0D7B6291-DAB2-4993-8634-E6AE7CBEBF49}"/>
              </a:ext>
            </a:extLst>
          </p:cNvPr>
          <p:cNvPicPr>
            <a:picLocks noChangeAspect="1"/>
          </p:cNvPicPr>
          <p:nvPr userDrawn="1"/>
        </p:nvPicPr>
        <p:blipFill>
          <a:blip r:embed="rId13"/>
          <a:stretch>
            <a:fillRect/>
          </a:stretch>
        </p:blipFill>
        <p:spPr>
          <a:xfrm>
            <a:off x="0" y="69373"/>
            <a:ext cx="1103253" cy="591503"/>
          </a:xfrm>
          <a:prstGeom prst="rect">
            <a:avLst/>
          </a:prstGeom>
        </p:spPr>
      </p:pic>
    </p:spTree>
    <p:extLst>
      <p:ext uri="{BB962C8B-B14F-4D97-AF65-F5344CB8AC3E}">
        <p14:creationId xmlns:p14="http://schemas.microsoft.com/office/powerpoint/2010/main" val="181582622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676EC98-7E6A-4725-A4D7-F54DE1B3304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12463B6-441C-4EF7-B94A-A3C31D26DA4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531D571-5900-4CE6-9DEE-4BB4C0C77F97}"/>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D135B-9584-4D8F-96D5-5E4D69D3721C}" type="datetime1">
              <a:rPr lang="en-US" smtClean="0"/>
              <a:t>11/2/2022</a:t>
            </a:fld>
            <a:endParaRPr lang="en-IN"/>
          </a:p>
        </p:txBody>
      </p:sp>
      <p:sp>
        <p:nvSpPr>
          <p:cNvPr id="5" name="Footer Placeholder 4">
            <a:extLst>
              <a:ext uri="{FF2B5EF4-FFF2-40B4-BE49-F238E27FC236}">
                <a16:creationId xmlns:a16="http://schemas.microsoft.com/office/drawing/2014/main" xmlns="" id="{95F8ABCD-5933-46F0-9A4A-34CCD292F28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00A25F4D-036D-484F-AF41-7CB62BA9FA68}"/>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4850E0-F2C7-48C9-9C60-3BD0251BD9EB}" type="slidenum">
              <a:rPr lang="en-IN" smtClean="0"/>
              <a:pPr/>
              <a:t>‹#›</a:t>
            </a:fld>
            <a:endParaRPr lang="en-IN"/>
          </a:p>
        </p:txBody>
      </p:sp>
      <p:pic>
        <p:nvPicPr>
          <p:cNvPr id="8" name="Picture 7">
            <a:extLst>
              <a:ext uri="{FF2B5EF4-FFF2-40B4-BE49-F238E27FC236}">
                <a16:creationId xmlns:a16="http://schemas.microsoft.com/office/drawing/2014/main" xmlns="" id="{C55D2647-634A-4912-8488-8C9F3489E9E0}"/>
              </a:ext>
            </a:extLst>
          </p:cNvPr>
          <p:cNvPicPr>
            <a:picLocks noChangeAspect="1"/>
          </p:cNvPicPr>
          <p:nvPr userDrawn="1"/>
        </p:nvPicPr>
        <p:blipFill>
          <a:blip r:embed="rId13"/>
          <a:stretch>
            <a:fillRect/>
          </a:stretch>
        </p:blipFill>
        <p:spPr>
          <a:xfrm>
            <a:off x="-161925" y="85725"/>
            <a:ext cx="790575" cy="423863"/>
          </a:xfrm>
          <a:prstGeom prst="rect">
            <a:avLst/>
          </a:prstGeom>
        </p:spPr>
      </p:pic>
    </p:spTree>
    <p:extLst>
      <p:ext uri="{BB962C8B-B14F-4D97-AF65-F5344CB8AC3E}">
        <p14:creationId xmlns:p14="http://schemas.microsoft.com/office/powerpoint/2010/main" val="24402144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D5B1041-A8C6-4064-922A-EF17C21ECD6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84AFEF4-1A2A-4B10-8668-996329482AD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32CBFD6-E251-4798-943E-D09E719F5C5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674039-AA1A-443F-BC51-4A307C883714}" type="datetime1">
              <a:rPr lang="en-US" smtClean="0"/>
              <a:t>11/2/2022</a:t>
            </a:fld>
            <a:endParaRPr lang="en-IN"/>
          </a:p>
        </p:txBody>
      </p:sp>
      <p:sp>
        <p:nvSpPr>
          <p:cNvPr id="5" name="Footer Placeholder 4">
            <a:extLst>
              <a:ext uri="{FF2B5EF4-FFF2-40B4-BE49-F238E27FC236}">
                <a16:creationId xmlns:a16="http://schemas.microsoft.com/office/drawing/2014/main" xmlns="" id="{9D139790-4BA2-4665-B047-6A74D2BDC02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smtClean="0"/>
              <a:t>Rohit Chaudhary                                  Unit 5</a:t>
            </a:r>
            <a:endParaRPr lang="en-IN"/>
          </a:p>
        </p:txBody>
      </p:sp>
      <p:sp>
        <p:nvSpPr>
          <p:cNvPr id="6" name="Slide Number Placeholder 5">
            <a:extLst>
              <a:ext uri="{FF2B5EF4-FFF2-40B4-BE49-F238E27FC236}">
                <a16:creationId xmlns:a16="http://schemas.microsoft.com/office/drawing/2014/main" xmlns="" id="{3E026019-44FF-4B31-9146-2541B71BF4F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8152F-A6DE-4B8A-889D-E1317BAC8175}" type="slidenum">
              <a:rPr lang="en-IN" smtClean="0"/>
              <a:pPr/>
              <a:t>‹#›</a:t>
            </a:fld>
            <a:endParaRPr lang="en-IN"/>
          </a:p>
        </p:txBody>
      </p:sp>
      <p:pic>
        <p:nvPicPr>
          <p:cNvPr id="8" name="Picture 7">
            <a:extLst>
              <a:ext uri="{FF2B5EF4-FFF2-40B4-BE49-F238E27FC236}">
                <a16:creationId xmlns:a16="http://schemas.microsoft.com/office/drawing/2014/main" xmlns="" id="{C8C3F571-4990-4C52-9BBE-878F5FD1668C}"/>
              </a:ext>
            </a:extLst>
          </p:cNvPr>
          <p:cNvPicPr>
            <a:picLocks noChangeAspect="1"/>
          </p:cNvPicPr>
          <p:nvPr userDrawn="1"/>
        </p:nvPicPr>
        <p:blipFill>
          <a:blip r:embed="rId13"/>
          <a:stretch>
            <a:fillRect/>
          </a:stretch>
        </p:blipFill>
        <p:spPr>
          <a:xfrm>
            <a:off x="0" y="12049"/>
            <a:ext cx="1247775" cy="668988"/>
          </a:xfrm>
          <a:prstGeom prst="rect">
            <a:avLst/>
          </a:prstGeom>
        </p:spPr>
      </p:pic>
    </p:spTree>
    <p:extLst>
      <p:ext uri="{BB962C8B-B14F-4D97-AF65-F5344CB8AC3E}">
        <p14:creationId xmlns:p14="http://schemas.microsoft.com/office/powerpoint/2010/main" val="3799227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www.youtube.com/watch?v=AKYuP3vpdlg" TargetMode="External"/><Relationship Id="rId2" Type="http://schemas.openxmlformats.org/officeDocument/2006/relationships/hyperlink" Target="https://www.youtube.com/watch?v=O5YlRUYFDA8" TargetMode="External"/><Relationship Id="rId1" Type="http://schemas.openxmlformats.org/officeDocument/2006/relationships/slideLayout" Target="../slideLayouts/slideLayout2.xml"/><Relationship Id="rId5" Type="http://schemas.openxmlformats.org/officeDocument/2006/relationships/hyperlink" Target="https://www.youtube.com/watch?v=Zz94_c-xFvA&amp;t=950s" TargetMode="External"/><Relationship Id="rId4" Type="http://schemas.openxmlformats.org/officeDocument/2006/relationships/hyperlink" Target="https://www.youtube.com/watch?v=clb4tnEm8l4"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WccZQSERfCM" TargetMode="External"/><Relationship Id="rId2" Type="http://schemas.openxmlformats.org/officeDocument/2006/relationships/hyperlink" Target="https://youtu.be/Qkwj65l_96I" TargetMode="External"/><Relationship Id="rId1" Type="http://schemas.openxmlformats.org/officeDocument/2006/relationships/slideLayout" Target="../slideLayouts/slideLayout2.xml"/><Relationship Id="rId4" Type="http://schemas.openxmlformats.org/officeDocument/2006/relationships/hyperlink" Target="https://youtu.be/j-bLeUysUi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eeksforgeeks.org/three-address-code-compile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geeksforgeeks.org/compiler-design-code-optimization/"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NUL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3600" dirty="0">
              <a:solidFill>
                <a:schemeClr val="tx1"/>
              </a:solidFill>
            </a:endParaRPr>
          </a:p>
          <a:p>
            <a:r>
              <a:rPr lang="en-US" sz="3600" dirty="0">
                <a:solidFill>
                  <a:schemeClr val="tx1"/>
                </a:solidFill>
              </a:rPr>
              <a:t>Code Generation</a:t>
            </a:r>
          </a:p>
          <a:p>
            <a:endParaRPr lang="en-IN" sz="3600" b="1" dirty="0"/>
          </a:p>
        </p:txBody>
      </p:sp>
      <p:sp>
        <p:nvSpPr>
          <p:cNvPr id="6" name="Subtitle 2"/>
          <p:cNvSpPr txBox="1">
            <a:spLocks/>
          </p:cNvSpPr>
          <p:nvPr/>
        </p:nvSpPr>
        <p:spPr>
          <a:xfrm>
            <a:off x="5791200" y="4517390"/>
            <a:ext cx="3048000" cy="129032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Rohit</a:t>
            </a:r>
            <a:r>
              <a:rPr lang="en-US" sz="2400" dirty="0" smtClean="0">
                <a:solidFill>
                  <a:schemeClr val="tx1"/>
                </a:solidFill>
              </a:rPr>
              <a:t> Chaudhary</a:t>
            </a:r>
            <a:endParaRPr lang="en-US" sz="2400" dirty="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CSE</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3381FB98-F32D-480B-8C5B-590F4AB3D1A3}" type="datetime1">
              <a:rPr lang="en-US" smtClean="0"/>
              <a:t>11/2/2022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436360" y="2667001"/>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5</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it-IT" smtClean="0"/>
              <a:t>Rohit Chaudhary                                  Unit 5</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i="0" u="none" strike="noStrike" kern="1200" cap="none" spc="0" normalizeH="0" baseline="0" noProof="0" dirty="0">
                <a:ln>
                  <a:noFill/>
                </a:ln>
                <a:solidFill>
                  <a:schemeClr val="tx1"/>
                </a:solidFill>
                <a:effectLst/>
                <a:uLnTx/>
                <a:uFillTx/>
                <a:latin typeface="+mn-lt"/>
                <a:ea typeface="+mn-ea"/>
                <a:cs typeface="+mn-cs"/>
              </a:rPr>
              <a:t>Compiler Design</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(B Tech 5</a:t>
            </a:r>
            <a:r>
              <a:rPr kumimoji="0" lang="en-US" sz="2000" b="0" i="0" u="none" strike="noStrike" kern="1200" cap="none" spc="0" normalizeH="0" baseline="30000" noProof="0" dirty="0">
                <a:ln>
                  <a:noFill/>
                </a:ln>
                <a:solidFill>
                  <a:schemeClr val="tx1"/>
                </a:solidFill>
                <a:effectLst/>
                <a:uLnTx/>
                <a:uFillTx/>
                <a:latin typeface="+mn-lt"/>
                <a:ea typeface="+mn-ea"/>
                <a:cs typeface="+mn-cs"/>
              </a:rPr>
              <a:t>th</a:t>
            </a:r>
            <a:r>
              <a:rPr kumimoji="0" lang="en-US" sz="2000" b="0" i="0" u="none" strike="noStrike" kern="1200" cap="none" spc="0" normalizeH="0" noProof="0" dirty="0">
                <a:ln>
                  <a:noFill/>
                </a:ln>
                <a:solidFill>
                  <a:schemeClr val="tx1"/>
                </a:solidFill>
                <a:effectLst/>
                <a:uLnTx/>
                <a:uFillTx/>
                <a:latin typeface="+mn-lt"/>
                <a:ea typeface="+mn-ea"/>
                <a:cs typeface="+mn-cs"/>
              </a:rPr>
              <a:t> 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6CDDB9E-E3E9-4F63-BECC-2625A0E92DDD}"/>
              </a:ext>
            </a:extLst>
          </p:cNvPr>
          <p:cNvSpPr>
            <a:spLocks noGrp="1"/>
          </p:cNvSpPr>
          <p:nvPr>
            <p:ph idx="1"/>
          </p:nvPr>
        </p:nvSpPr>
        <p:spPr/>
        <p:txBody>
          <a:bodyPr/>
          <a:lstStyle/>
          <a:p>
            <a:pPr lvl="0"/>
            <a:r>
              <a:rPr lang="en-US" sz="1800" b="1" dirty="0"/>
              <a:t>PSO1: </a:t>
            </a:r>
            <a:r>
              <a:rPr lang="en-US" sz="1800" dirty="0"/>
              <a:t>Work as a software developer, database administrator, tester or networking engineer for providing solutions to the real world and industrial problems</a:t>
            </a:r>
          </a:p>
          <a:p>
            <a:pPr algn="just"/>
            <a:r>
              <a:rPr lang="en-US" sz="1800" b="1" dirty="0"/>
              <a:t> </a:t>
            </a:r>
            <a:endParaRPr lang="en-US" sz="1800" dirty="0"/>
          </a:p>
          <a:p>
            <a:pPr algn="just"/>
            <a:r>
              <a:rPr lang="en-US" sz="1800" b="1" dirty="0"/>
              <a:t>PSO2:</a:t>
            </a:r>
            <a:r>
              <a:rPr lang="en-US" sz="1800" dirty="0"/>
              <a:t>Apply core subjects of information technology related to data structure and algorithm, software engineering, web technology, operating system, database and networking to solve complex IT problems.</a:t>
            </a:r>
          </a:p>
          <a:p>
            <a:pPr algn="just"/>
            <a:endParaRPr lang="en-US" sz="1800" dirty="0"/>
          </a:p>
          <a:p>
            <a:pPr lvl="0"/>
            <a:r>
              <a:rPr lang="en-US" sz="1800" b="1" dirty="0"/>
              <a:t>PSO 3:</a:t>
            </a:r>
            <a:r>
              <a:rPr lang="en-US" sz="1800" dirty="0"/>
              <a:t>Practice multi-disciplinary and modern computing techniques by lifelong learning to establish innovative career.</a:t>
            </a:r>
          </a:p>
          <a:p>
            <a:pPr algn="just"/>
            <a:endParaRPr lang="en-US" sz="1800" b="1" dirty="0"/>
          </a:p>
          <a:p>
            <a:pPr lvl="0"/>
            <a:r>
              <a:rPr lang="en-US" sz="1800" b="1" dirty="0"/>
              <a:t>PSO 4:</a:t>
            </a:r>
            <a:r>
              <a:rPr lang="en-US" sz="1800" dirty="0"/>
              <a:t>Work in a team or individual to manage projects with ethical concern to be a successful employee or employer in IT industry</a:t>
            </a:r>
          </a:p>
          <a:p>
            <a:endParaRPr lang="en-US" dirty="0"/>
          </a:p>
          <a:p>
            <a:pPr marL="0" indent="0">
              <a:buNone/>
            </a:pPr>
            <a:endParaRPr lang="en-IN" dirty="0"/>
          </a:p>
        </p:txBody>
      </p:sp>
      <p:sp>
        <p:nvSpPr>
          <p:cNvPr id="4" name="Date Placeholder 3">
            <a:extLst>
              <a:ext uri="{FF2B5EF4-FFF2-40B4-BE49-F238E27FC236}">
                <a16:creationId xmlns:a16="http://schemas.microsoft.com/office/drawing/2014/main" xmlns="" id="{F9FB7A1A-0966-452F-A60A-27530736377B}"/>
              </a:ext>
            </a:extLst>
          </p:cNvPr>
          <p:cNvSpPr>
            <a:spLocks noGrp="1"/>
          </p:cNvSpPr>
          <p:nvPr>
            <p:ph type="dt" sz="half" idx="10"/>
          </p:nvPr>
        </p:nvSpPr>
        <p:spPr/>
        <p:txBody>
          <a:bodyPr/>
          <a:lstStyle/>
          <a:p>
            <a:fld id="{D2C15B7A-ED18-43CC-ABC6-12304CF5B8DC}" type="datetime1">
              <a:rPr lang="en-US" smtClean="0"/>
              <a:t>11/2/2022</a:t>
            </a:fld>
            <a:endParaRPr lang="en-US"/>
          </a:p>
        </p:txBody>
      </p:sp>
      <p:sp>
        <p:nvSpPr>
          <p:cNvPr id="5" name="Footer Placeholder 4">
            <a:extLst>
              <a:ext uri="{FF2B5EF4-FFF2-40B4-BE49-F238E27FC236}">
                <a16:creationId xmlns:a16="http://schemas.microsoft.com/office/drawing/2014/main" xmlns="" id="{6D91A952-67FA-48B5-BBCB-882CB110E5DA}"/>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F86A09D5-DD1F-4739-97A0-CDD15C44F06E}"/>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a:extLst>
              <a:ext uri="{FF2B5EF4-FFF2-40B4-BE49-F238E27FC236}">
                <a16:creationId xmlns:a16="http://schemas.microsoft.com/office/drawing/2014/main" xmlns="" id="{AF43C2E9-71FB-4A9E-9423-3C56C6D4C6B8}"/>
              </a:ext>
            </a:extLst>
          </p:cNvPr>
          <p:cNvSpPr txBox="1">
            <a:spLocks/>
          </p:cNvSpPr>
          <p:nvPr/>
        </p:nvSpPr>
        <p:spPr>
          <a:xfrm>
            <a:off x="1604512" y="0"/>
            <a:ext cx="7539487" cy="8798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Aft>
                <a:spcPts val="0"/>
              </a:spcAft>
              <a:defRPr/>
            </a:pPr>
            <a:r>
              <a:rPr lang="en-US" sz="3200" b="1" dirty="0"/>
              <a:t>Program Specific Outcomes (PSO)</a:t>
            </a:r>
          </a:p>
        </p:txBody>
      </p:sp>
    </p:spTree>
    <p:extLst>
      <p:ext uri="{BB962C8B-B14F-4D97-AF65-F5344CB8AC3E}">
        <p14:creationId xmlns:p14="http://schemas.microsoft.com/office/powerpoint/2010/main" val="2200945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IN" dirty="0">
                <a:latin typeface="Times New Roman" panose="02020603050405020304" pitchFamily="18" charset="0"/>
                <a:cs typeface="Times New Roman" panose="02020603050405020304" pitchFamily="18" charset="0"/>
              </a:rPr>
              <a:t>Commutative Law:</a:t>
            </a: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Search for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*j in Hash Table fails, than try for j*I</a:t>
            </a:r>
          </a:p>
          <a:p>
            <a:pPr algn="just">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Quadruple x=i+0 replaced x=I</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just">
              <a:lnSpc>
                <a:spcPct val="150000"/>
              </a:lnSpc>
              <a:buNone/>
            </a:pPr>
            <a:r>
              <a:rPr lang="en-IN" dirty="0">
                <a:latin typeface="Times New Roman" panose="02020603050405020304" pitchFamily="18" charset="0"/>
                <a:cs typeface="Times New Roman" panose="02020603050405020304" pitchFamily="18" charset="0"/>
              </a:rPr>
              <a:t>			Y=j+1 to y=j</a:t>
            </a: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a:p>
            <a:pPr marL="0" indent="0" algn="just">
              <a:lnSpc>
                <a:spcPct val="150000"/>
              </a:lnSpc>
              <a:buNone/>
            </a:pPr>
            <a:r>
              <a:rPr lang="en-IN" dirty="0">
                <a:latin typeface="Times New Roman" panose="02020603050405020304" pitchFamily="18" charset="0"/>
                <a:cs typeface="Times New Roman" panose="02020603050405020304" pitchFamily="18" charset="0"/>
              </a:rPr>
              <a:t>Quad whose LHS variables are used later can be marked as useful.</a:t>
            </a:r>
          </a:p>
          <a:p>
            <a:pPr marL="0" indent="0" algn="just">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71AD507-D89E-4C51-883B-0A39A1B1DDA1}"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Algebraic Law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05431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r>
              <a:rPr lang="en-US" dirty="0">
                <a:latin typeface="Times New Roman" panose="02020603050405020304" pitchFamily="18" charset="0"/>
                <a:cs typeface="Times New Roman" panose="02020603050405020304" pitchFamily="18" charset="0"/>
              </a:rPr>
              <a:t>Based on the local information a compiler can perform some optimizations. For example, consider the following code:</a:t>
            </a:r>
          </a:p>
          <a:p>
            <a:pPr algn="just"/>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x = a + b;  </a:t>
            </a:r>
          </a:p>
          <a:p>
            <a:pPr marL="0" indent="0" algn="just">
              <a:buNone/>
            </a:pPr>
            <a:r>
              <a:rPr lang="en-US" dirty="0">
                <a:latin typeface="Times New Roman" panose="02020603050405020304" pitchFamily="18" charset="0"/>
                <a:cs typeface="Times New Roman" panose="02020603050405020304" pitchFamily="18" charset="0"/>
              </a:rPr>
              <a:t>	x = 6 * 3  </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this code, the first assignment of x is useless. The value computer for x is never used in the program.</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At compile time the expression 6*3 will be computed, simplifying the second assignment statement to x = 18;</a:t>
            </a:r>
          </a:p>
          <a:p>
            <a:pPr algn="just"/>
            <a:endParaRPr lang="en-IN" dirty="0">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77BCC00-564A-4DB8-B1F4-406AB84D70B7}"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Global Data Flow Analysis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8274894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r>
              <a:rPr lang="en-US" dirty="0">
                <a:latin typeface="Times New Roman" panose="02020603050405020304" pitchFamily="18" charset="0"/>
                <a:cs typeface="Times New Roman" panose="02020603050405020304" pitchFamily="18" charset="0"/>
              </a:rPr>
              <a:t>Some optimization needs more global information. For example, consider the following code:</a:t>
            </a:r>
          </a:p>
          <a:p>
            <a:pPr algn="just"/>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 = 1;  </a:t>
            </a:r>
          </a:p>
          <a:p>
            <a:pPr marL="0" indent="0" algn="just">
              <a:buNone/>
            </a:pPr>
            <a:r>
              <a:rPr lang="en-US" dirty="0">
                <a:latin typeface="Times New Roman" panose="02020603050405020304" pitchFamily="18" charset="0"/>
                <a:cs typeface="Times New Roman" panose="02020603050405020304" pitchFamily="18" charset="0"/>
              </a:rPr>
              <a:t>	b = 2;  </a:t>
            </a:r>
          </a:p>
          <a:p>
            <a:pPr marL="0" indent="0" algn="just">
              <a:buNone/>
            </a:pPr>
            <a:r>
              <a:rPr lang="en-US" dirty="0">
                <a:latin typeface="Times New Roman" panose="02020603050405020304" pitchFamily="18" charset="0"/>
                <a:cs typeface="Times New Roman" panose="02020603050405020304" pitchFamily="18" charset="0"/>
              </a:rPr>
              <a:t>	c = 3;  </a:t>
            </a:r>
          </a:p>
          <a:p>
            <a:pPr marL="0" indent="0" algn="just">
              <a:buNone/>
            </a:pPr>
            <a:r>
              <a:rPr lang="en-US" b="1" dirty="0">
                <a:latin typeface="Times New Roman" panose="02020603050405020304" pitchFamily="18" charset="0"/>
                <a:cs typeface="Times New Roman" panose="02020603050405020304" pitchFamily="18" charset="0"/>
              </a:rPr>
              <a:t>	if</a:t>
            </a:r>
            <a:r>
              <a:rPr lang="en-US" dirty="0">
                <a:latin typeface="Times New Roman" panose="02020603050405020304" pitchFamily="18" charset="0"/>
                <a:cs typeface="Times New Roman" panose="02020603050405020304" pitchFamily="18" charset="0"/>
              </a:rPr>
              <a:t> (....) x = a + 5;  </a:t>
            </a:r>
          </a:p>
          <a:p>
            <a:pPr marL="0" indent="0" algn="just">
              <a:buNone/>
            </a:pPr>
            <a:r>
              <a:rPr lang="en-US" b="1" dirty="0">
                <a:latin typeface="Times New Roman" panose="02020603050405020304" pitchFamily="18" charset="0"/>
                <a:cs typeface="Times New Roman" panose="02020603050405020304" pitchFamily="18" charset="0"/>
              </a:rPr>
              <a:t>	else</a:t>
            </a:r>
            <a:r>
              <a:rPr lang="en-US" dirty="0">
                <a:latin typeface="Times New Roman" panose="02020603050405020304" pitchFamily="18" charset="0"/>
                <a:cs typeface="Times New Roman" panose="02020603050405020304" pitchFamily="18" charset="0"/>
              </a:rPr>
              <a:t> x = b + 4;  </a:t>
            </a:r>
          </a:p>
          <a:p>
            <a:pPr marL="0" indent="0" algn="just">
              <a:buNone/>
            </a:pPr>
            <a:r>
              <a:rPr lang="en-US" dirty="0">
                <a:latin typeface="Times New Roman" panose="02020603050405020304" pitchFamily="18" charset="0"/>
                <a:cs typeface="Times New Roman" panose="02020603050405020304" pitchFamily="18" charset="0"/>
              </a:rPr>
              <a:t>	c = x + 1;  </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this code, at line 3 the initial assignment is useless and x +1 expression can be simplified as 7.</a:t>
            </a:r>
          </a:p>
        </p:txBody>
      </p:sp>
      <p:sp>
        <p:nvSpPr>
          <p:cNvPr id="4" name="Date Placeholder 3"/>
          <p:cNvSpPr>
            <a:spLocks noGrp="1"/>
          </p:cNvSpPr>
          <p:nvPr>
            <p:ph type="dt" sz="half" idx="10"/>
          </p:nvPr>
        </p:nvSpPr>
        <p:spPr/>
        <p:txBody>
          <a:bodyPr/>
          <a:lstStyle/>
          <a:p>
            <a:fld id="{7E1CD06B-E9FA-4306-AEC7-E475763D31B2}"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dirty="0"/>
          </a:p>
        </p:txBody>
      </p:sp>
      <p:sp>
        <p:nvSpPr>
          <p:cNvPr id="7" name="Title 1"/>
          <p:cNvSpPr txBox="1">
            <a:spLocks/>
          </p:cNvSpPr>
          <p:nvPr/>
        </p:nvSpPr>
        <p:spPr>
          <a:xfrm>
            <a:off x="1625600" y="-39687"/>
            <a:ext cx="7670800" cy="91344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2589483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A more global analysis is required so that the compiler knows the following things at each point in the program:</a:t>
            </a:r>
          </a:p>
          <a:p>
            <a:pPr algn="just">
              <a:lnSpc>
                <a:spcPct val="150000"/>
              </a:lnSpc>
            </a:pPr>
            <a:r>
              <a:rPr lang="en-US" dirty="0">
                <a:latin typeface="Times New Roman" panose="02020603050405020304" pitchFamily="18" charset="0"/>
                <a:cs typeface="Times New Roman" panose="02020603050405020304" pitchFamily="18" charset="0"/>
              </a:rPr>
              <a:t>Which variables are guaranteed to have constant values</a:t>
            </a:r>
          </a:p>
          <a:p>
            <a:pPr algn="just">
              <a:lnSpc>
                <a:spcPct val="150000"/>
              </a:lnSpc>
            </a:pPr>
            <a:r>
              <a:rPr lang="en-US" dirty="0">
                <a:latin typeface="Times New Roman" panose="02020603050405020304" pitchFamily="18" charset="0"/>
                <a:cs typeface="Times New Roman" panose="02020603050405020304" pitchFamily="18" charset="0"/>
              </a:rPr>
              <a:t>Which variables will be used before being redefined</a:t>
            </a:r>
          </a:p>
          <a:p>
            <a:pPr algn="just">
              <a:lnSpc>
                <a:spcPct val="150000"/>
              </a:lnSpc>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Data flow analysis is used to discover this kind of property. The data flow analysis can be performed on the program's control flow graph (CFG).</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The control flow graph of a program is used to determine those parts of a program to which a particular value assigned to a variable might propagate</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CBA30B5-B689-4E3F-BA02-69DC94EA7E77}"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dirty="0"/>
          </a:p>
        </p:txBody>
      </p:sp>
      <p:sp>
        <p:nvSpPr>
          <p:cNvPr id="7" name="Title 1"/>
          <p:cNvSpPr txBox="1">
            <a:spLocks/>
          </p:cNvSpPr>
          <p:nvPr/>
        </p:nvSpPr>
        <p:spPr>
          <a:xfrm>
            <a:off x="159512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2847721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Data-flow information can be collected by setting up and solving systems of equations of the form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out [S] = gen [S] U ( in [S] - kill [S] )</a:t>
            </a:r>
          </a:p>
          <a:p>
            <a:pPr marL="0" marR="0" lvl="0" indent="0" algn="just" defTabSz="914400" rtl="0" eaLnBrk="0" fontAlgn="base" latinLnBrk="0" hangingPunct="0">
              <a:lnSpc>
                <a:spcPct val="150000"/>
              </a:lnSpc>
              <a:spcBef>
                <a:spcPct val="0"/>
              </a:spcBef>
              <a:spcAft>
                <a:spcPct val="0"/>
              </a:spcAft>
              <a:buClrTx/>
              <a:buSzTx/>
              <a:buFontTx/>
              <a:buNone/>
              <a:tabLst/>
            </a:pPr>
            <a:endParaRPr lang="en-US" altLang="en-US" b="1"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out[S]-</a:t>
            </a:r>
            <a:r>
              <a:rPr kumimoji="0" lang="en-US" altLang="en-US"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Information at the end of 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b="1" dirty="0">
                <a:solidFill>
                  <a:srgbClr val="333333"/>
                </a:solidFill>
                <a:latin typeface="Times New Roman" panose="02020603050405020304" pitchFamily="18" charset="0"/>
                <a:cs typeface="Times New Roman" panose="02020603050405020304" pitchFamily="18" charset="0"/>
              </a:rPr>
              <a:t>gen[S]-</a:t>
            </a:r>
            <a:r>
              <a:rPr lang="en-US" altLang="en-US" dirty="0">
                <a:solidFill>
                  <a:srgbClr val="333333"/>
                </a:solidFill>
                <a:latin typeface="Times New Roman" panose="02020603050405020304" pitchFamily="18" charset="0"/>
                <a:cs typeface="Times New Roman" panose="02020603050405020304" pitchFamily="18" charset="0"/>
              </a:rPr>
              <a:t>Information generated by S</a:t>
            </a:r>
          </a:p>
          <a:p>
            <a:pPr marL="0" marR="0" lvl="0" indent="0" algn="just" defTabSz="914400" rtl="0" eaLnBrk="0" fontAlgn="base" latinLnBrk="0" hangingPunct="0">
              <a:lnSpc>
                <a:spcPct val="150000"/>
              </a:lnSpc>
              <a:spcBef>
                <a:spcPct val="0"/>
              </a:spcBef>
              <a:spcAft>
                <a:spcPct val="0"/>
              </a:spcAft>
              <a:buClrTx/>
              <a:buSzTx/>
              <a:buFontTx/>
              <a:buNone/>
              <a:tabLst/>
            </a:pPr>
            <a:endParaRPr lang="en-US" altLang="en-US"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b="1" dirty="0">
                <a:solidFill>
                  <a:srgbClr val="333333"/>
                </a:solidFill>
                <a:latin typeface="Times New Roman" panose="02020603050405020304" pitchFamily="18" charset="0"/>
                <a:cs typeface="Times New Roman" panose="02020603050405020304" pitchFamily="18" charset="0"/>
              </a:rPr>
              <a:t>i</a:t>
            </a:r>
            <a:r>
              <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n[S]- </a:t>
            </a:r>
            <a:r>
              <a:rPr kumimoji="0" lang="en-US" altLang="en-US"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Information enters at the beginning of 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b="1" dirty="0">
                <a:solidFill>
                  <a:srgbClr val="333333"/>
                </a:solidFill>
                <a:latin typeface="Times New Roman" panose="02020603050405020304" pitchFamily="18" charset="0"/>
                <a:cs typeface="Times New Roman" panose="02020603050405020304" pitchFamily="18" charset="0"/>
              </a:rPr>
              <a:t>kill[S]- </a:t>
            </a:r>
            <a:r>
              <a:rPr lang="en-US" altLang="en-US" dirty="0">
                <a:solidFill>
                  <a:srgbClr val="333333"/>
                </a:solidFill>
                <a:latin typeface="Times New Roman" panose="02020603050405020304" pitchFamily="18" charset="0"/>
                <a:cs typeface="Times New Roman" panose="02020603050405020304" pitchFamily="18" charset="0"/>
              </a:rPr>
              <a:t>Information killed by S</a:t>
            </a:r>
            <a:endParaRPr kumimoji="0" lang="en-US" altLang="en-US"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FF50A73-A468-4A3A-8900-393780184804}"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dirty="0"/>
          </a:p>
        </p:txBody>
      </p:sp>
      <p:sp>
        <p:nvSpPr>
          <p:cNvPr id="7" name="Title 1"/>
          <p:cNvSpPr txBox="1">
            <a:spLocks/>
          </p:cNvSpPr>
          <p:nvPr/>
        </p:nvSpPr>
        <p:spPr>
          <a:xfrm>
            <a:off x="1635760" y="-40640"/>
            <a:ext cx="7508240" cy="74168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360503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399" y="960120"/>
            <a:ext cx="8229600" cy="4525963"/>
          </a:xfrm>
        </p:spPr>
        <p:txBody>
          <a:bodyPr>
            <a:no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mj-lt"/>
                <a:cs typeface="Times New Roman" panose="02020603050405020304" pitchFamily="18" charset="0"/>
              </a:rPr>
              <a:t>Points and Paths: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marR="0" lvl="0" indent="45720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mj-lt"/>
                <a:cs typeface="Times New Roman" panose="02020603050405020304" pitchFamily="18" charset="0"/>
              </a:rPr>
              <a:t>Within a basic block, the point between two adjacent statements, as well as the point before the first statement and after the last. Thus, block B1 has four points: one before any of the assignments and one after each of the three assignments.</a:t>
            </a:r>
            <a:endParaRPr kumimoji="0" lang="en-US" altLang="en-US" b="0" i="0" u="none" strike="noStrike" cap="none" normalizeH="0" baseline="0" dirty="0">
              <a:ln>
                <a:noFill/>
              </a:ln>
              <a:solidFill>
                <a:schemeClr val="tx1"/>
              </a:solidFill>
              <a:effectLst/>
              <a:latin typeface="+mj-lt"/>
            </a:endParaRPr>
          </a:p>
          <a:p>
            <a:pPr marL="0" indent="0" algn="ctr">
              <a:lnSpc>
                <a:spcPct val="150000"/>
              </a:lnSpc>
              <a:buNone/>
            </a:pPr>
            <a:endParaRPr lang="en-US" i="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4" name="Date Placeholder 3"/>
          <p:cNvSpPr>
            <a:spLocks noGrp="1"/>
          </p:cNvSpPr>
          <p:nvPr>
            <p:ph type="dt" sz="half" idx="10"/>
          </p:nvPr>
        </p:nvSpPr>
        <p:spPr/>
        <p:txBody>
          <a:bodyPr/>
          <a:lstStyle/>
          <a:p>
            <a:fld id="{3AA8486A-98CA-4228-8CE4-4016CB1CE9E5}"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dirty="0"/>
          </a:p>
        </p:txBody>
      </p:sp>
      <p:sp>
        <p:nvSpPr>
          <p:cNvPr id="7" name="Title 1"/>
          <p:cNvSpPr txBox="1">
            <a:spLocks/>
          </p:cNvSpPr>
          <p:nvPr/>
        </p:nvSpPr>
        <p:spPr>
          <a:xfrm>
            <a:off x="1788160" y="-50800"/>
            <a:ext cx="7355840" cy="75184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3074" name="Picture 2">
            <a:extLst>
              <a:ext uri="{FF2B5EF4-FFF2-40B4-BE49-F238E27FC236}">
                <a16:creationId xmlns:a16="http://schemas.microsoft.com/office/drawing/2014/main" xmlns="" id="{946ADB4C-2EB0-45E7-A981-ED9BADA1F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556" y="3100496"/>
            <a:ext cx="4967287" cy="360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94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marR="0" lvl="0" indent="45720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 path from p1 to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is a sequence of points p1, p2,….,</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pn</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such that for each </a:t>
            </a:r>
            <a:r>
              <a:rPr kumimoji="0" lang="en-US" altLang="en-US"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i</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between 1 and n-1, either</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1. Pi is the point immediately preceding a statement and pi+1 is the point immediately following that statement in the same block, or</a:t>
            </a:r>
          </a:p>
          <a:p>
            <a:pPr marL="0" marR="0" lvl="0" indent="0" algn="just" defTabSz="914400" rtl="0" eaLnBrk="0" fontAlgn="base" latinLnBrk="0" hangingPunct="0">
              <a:lnSpc>
                <a:spcPct val="2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2.  Pi is the end of some block and pi+1 is the beginning of a successor block.</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ctr">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AD93F93-CE8C-464E-8D55-0BDF0FB364A6}"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dirty="0"/>
          </a:p>
        </p:txBody>
      </p:sp>
      <p:sp>
        <p:nvSpPr>
          <p:cNvPr id="7" name="Title 1"/>
          <p:cNvSpPr txBox="1">
            <a:spLocks/>
          </p:cNvSpPr>
          <p:nvPr/>
        </p:nvSpPr>
        <p:spPr>
          <a:xfrm>
            <a:off x="1595120" y="-50800"/>
            <a:ext cx="754888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8024523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299" y="970722"/>
            <a:ext cx="8229600" cy="4525963"/>
          </a:xfrm>
        </p:spPr>
        <p:txBody>
          <a:bodyPr>
            <a:noAutofit/>
          </a:bodyPr>
          <a:lstStyle/>
          <a:p>
            <a:pPr marL="0" indent="0" algn="just">
              <a:lnSpc>
                <a:spcPct val="150000"/>
              </a:lnSpc>
              <a:buNone/>
            </a:pPr>
            <a:endParaRPr lang="en-IN" b="1" i="0" dirty="0">
              <a:solidFill>
                <a:srgbClr val="333333"/>
              </a:solidFill>
              <a:effectLst/>
              <a:latin typeface="Times New Roman" panose="02020603050405020304" pitchFamily="18" charset="0"/>
            </a:endParaRPr>
          </a:p>
          <a:p>
            <a:pPr marL="0" indent="0" algn="just">
              <a:lnSpc>
                <a:spcPct val="150000"/>
              </a:lnSpc>
              <a:buNone/>
            </a:pPr>
            <a:r>
              <a:rPr lang="en-IN" b="1" i="0" dirty="0">
                <a:solidFill>
                  <a:srgbClr val="333333"/>
                </a:solidFill>
                <a:effectLst/>
                <a:latin typeface="Times New Roman" panose="02020603050405020304" pitchFamily="18" charset="0"/>
              </a:rPr>
              <a:t>Reaching definitions</a:t>
            </a:r>
          </a:p>
          <a:p>
            <a:pPr marL="0" indent="0" algn="just">
              <a:lnSpc>
                <a:spcPct val="150000"/>
              </a:lnSpc>
              <a:buNone/>
            </a:pPr>
            <a:endParaRPr lang="en-IN" b="1" i="0" dirty="0">
              <a:solidFill>
                <a:srgbClr val="333333"/>
              </a:solidFill>
              <a:effectLst/>
              <a:latin typeface="Times New Roman" panose="02020603050405020304" pitchFamily="18" charset="0"/>
            </a:endParaRPr>
          </a:p>
          <a:p>
            <a:pPr marL="0" indent="0" algn="just">
              <a:lnSpc>
                <a:spcPct val="150000"/>
              </a:lnSpc>
              <a:buNone/>
            </a:pPr>
            <a:r>
              <a:rPr lang="en-US" dirty="0">
                <a:solidFill>
                  <a:srgbClr val="333333"/>
                </a:solidFill>
                <a:latin typeface="Times New Roman" panose="02020603050405020304" pitchFamily="18" charset="0"/>
              </a:rPr>
              <a:t>D</a:t>
            </a:r>
            <a:r>
              <a:rPr lang="en-US" b="0" i="0" dirty="0">
                <a:solidFill>
                  <a:srgbClr val="333333"/>
                </a:solidFill>
                <a:effectLst/>
                <a:latin typeface="Times New Roman" panose="02020603050405020304" pitchFamily="18" charset="0"/>
              </a:rPr>
              <a:t>efinition d reaches a point p if there is a path from the point immediately following d to p, such that d is not “killed” along that path. </a:t>
            </a:r>
          </a:p>
          <a:p>
            <a:pPr marL="0" indent="0" algn="just">
              <a:lnSpc>
                <a:spcPct val="150000"/>
              </a:lnSpc>
              <a:buNone/>
            </a:pPr>
            <a:endParaRPr lang="en-US" b="0" i="0" dirty="0">
              <a:solidFill>
                <a:srgbClr val="333333"/>
              </a:solidFill>
              <a:effectLst/>
              <a:latin typeface="Times New Roman" panose="02020603050405020304" pitchFamily="18" charset="0"/>
            </a:endParaRPr>
          </a:p>
          <a:p>
            <a:pPr marL="0" indent="0" algn="just">
              <a:lnSpc>
                <a:spcPct val="150000"/>
              </a:lnSpc>
              <a:buNone/>
            </a:pPr>
            <a:r>
              <a:rPr lang="en-US" b="0" i="0" dirty="0">
                <a:solidFill>
                  <a:srgbClr val="333333"/>
                </a:solidFill>
                <a:effectLst/>
                <a:latin typeface="Times New Roman" panose="02020603050405020304" pitchFamily="18" charset="0"/>
              </a:rPr>
              <a:t>Thus a point can be reached by an unambiguous definition and an ambiguous definition of the appearing later along one path.</a:t>
            </a: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3152872-7026-4A51-B6DF-D4E36CCC1651}"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dirty="0"/>
          </a:p>
        </p:txBody>
      </p:sp>
      <p:sp>
        <p:nvSpPr>
          <p:cNvPr id="7" name="Title 1"/>
          <p:cNvSpPr txBox="1">
            <a:spLocks/>
          </p:cNvSpPr>
          <p:nvPr/>
        </p:nvSpPr>
        <p:spPr>
          <a:xfrm>
            <a:off x="1605280" y="0"/>
            <a:ext cx="7538720" cy="84328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9631277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0E621B-7F46-433E-B473-E72298E47D51}"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dirty="0"/>
          </a:p>
        </p:txBody>
      </p:sp>
      <p:sp>
        <p:nvSpPr>
          <p:cNvPr id="7" name="Title 1"/>
          <p:cNvSpPr txBox="1">
            <a:spLocks/>
          </p:cNvSpPr>
          <p:nvPr/>
        </p:nvSpPr>
        <p:spPr>
          <a:xfrm>
            <a:off x="1605280" y="0"/>
            <a:ext cx="753872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i="0" dirty="0">
                <a:solidFill>
                  <a:srgbClr val="333333"/>
                </a:solidFill>
                <a:effectLst/>
                <a:latin typeface="Times New Roman" panose="02020603050405020304" pitchFamily="18" charset="0"/>
              </a:rPr>
              <a:t>Data-flow analysis of structured programs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2" name="Content Placeholder 1">
            <a:extLst>
              <a:ext uri="{FF2B5EF4-FFF2-40B4-BE49-F238E27FC236}">
                <a16:creationId xmlns:a16="http://schemas.microsoft.com/office/drawing/2014/main" xmlns="" id="{9C230E9B-FEA9-4C4D-9D15-1B7A1BBBDA2D}"/>
              </a:ext>
            </a:extLst>
          </p:cNvPr>
          <p:cNvSpPr>
            <a:spLocks noGrp="1" noChangeArrowheads="1"/>
          </p:cNvSpPr>
          <p:nvPr>
            <p:ph idx="1"/>
          </p:nvPr>
        </p:nvSpPr>
        <p:spPr bwMode="auto">
          <a:xfrm>
            <a:off x="1477311" y="1118583"/>
            <a:ext cx="4725974" cy="1289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S-&gt;id: = E| S; S | if E then S else S | do S while 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E-&gt;id + id| id</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 name="Picture 2">
            <a:extLst>
              <a:ext uri="{FF2B5EF4-FFF2-40B4-BE49-F238E27FC236}">
                <a16:creationId xmlns:a16="http://schemas.microsoft.com/office/drawing/2014/main" xmlns="" id="{A71970AA-5799-4B2D-859E-0DBF86C5F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79" y="2315080"/>
            <a:ext cx="7962900" cy="435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9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36252"/>
            <a:ext cx="8229600" cy="4525963"/>
          </a:xfrm>
        </p:spPr>
        <p:txBody>
          <a:bodyPr>
            <a:noAutofit/>
          </a:bodyPr>
          <a:lstStyle/>
          <a:p>
            <a:pPr marL="0" indent="0" algn="just">
              <a:lnSpc>
                <a:spcPct val="150000"/>
              </a:lnSpc>
              <a:buNone/>
            </a:pPr>
            <a:r>
              <a:rPr lang="en-US" dirty="0">
                <a:solidFill>
                  <a:srgbClr val="333333"/>
                </a:solidFill>
                <a:latin typeface="Times New Roman" panose="02020603050405020304" pitchFamily="18" charset="0"/>
              </a:rPr>
              <a:t>D</a:t>
            </a:r>
            <a:r>
              <a:rPr lang="en-US" b="0" i="0" dirty="0">
                <a:solidFill>
                  <a:srgbClr val="333333"/>
                </a:solidFill>
                <a:effectLst/>
                <a:latin typeface="Times New Roman" panose="02020603050405020304" pitchFamily="18" charset="0"/>
              </a:rPr>
              <a:t>ata-flow equations for reaching definitions :</a:t>
            </a:r>
          </a:p>
          <a:p>
            <a:pPr marL="0" indent="0" algn="just">
              <a:lnSpc>
                <a:spcPct val="150000"/>
              </a:lnSpc>
              <a:buNone/>
            </a:pPr>
            <a:endParaRPr lang="en-US" b="0" i="0" dirty="0">
              <a:solidFill>
                <a:srgbClr val="333333"/>
              </a:solidFill>
              <a:effectLst/>
              <a:latin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lang="en-US" dirty="0">
                <a:solidFill>
                  <a:srgbClr val="333333"/>
                </a:solidFill>
                <a:latin typeface="Times New Roman" panose="02020603050405020304" pitchFamily="18" charset="0"/>
                <a:cs typeface="Times New Roman" panose="02020603050405020304" pitchFamily="18" charset="0"/>
              </a:rPr>
              <a:t>1.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S-&gt;id: = E| S; S | if E then S else S | do S while 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E-&gt;id + id| id</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5266DAC-C426-4C92-A68F-6AF5E5FB608B}"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dirty="0"/>
          </a:p>
        </p:txBody>
      </p:sp>
      <p:sp>
        <p:nvSpPr>
          <p:cNvPr id="7" name="Title 1"/>
          <p:cNvSpPr txBox="1">
            <a:spLocks/>
          </p:cNvSpPr>
          <p:nvPr/>
        </p:nvSpPr>
        <p:spPr>
          <a:xfrm>
            <a:off x="1635760" y="0"/>
            <a:ext cx="7508240" cy="812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5" name="Picture 4">
            <a:extLst>
              <a:ext uri="{FF2B5EF4-FFF2-40B4-BE49-F238E27FC236}">
                <a16:creationId xmlns:a16="http://schemas.microsoft.com/office/drawing/2014/main" xmlns="" id="{944C36AE-BC53-4E57-A059-664F96E29D91}"/>
              </a:ext>
            </a:extLst>
          </p:cNvPr>
          <p:cNvPicPr>
            <a:picLocks noChangeAspect="1"/>
          </p:cNvPicPr>
          <p:nvPr/>
        </p:nvPicPr>
        <p:blipFill>
          <a:blip r:embed="rId3"/>
          <a:stretch>
            <a:fillRect/>
          </a:stretch>
        </p:blipFill>
        <p:spPr>
          <a:xfrm>
            <a:off x="1348409" y="3006533"/>
            <a:ext cx="3829050" cy="2952750"/>
          </a:xfrm>
          <a:prstGeom prst="rect">
            <a:avLst/>
          </a:prstGeom>
        </p:spPr>
      </p:pic>
      <p:pic>
        <p:nvPicPr>
          <p:cNvPr id="13" name="Picture 12">
            <a:extLst>
              <a:ext uri="{FF2B5EF4-FFF2-40B4-BE49-F238E27FC236}">
                <a16:creationId xmlns:a16="http://schemas.microsoft.com/office/drawing/2014/main" xmlns="" id="{A1F0009D-3E6E-41BE-B30D-273089CDEB8B}"/>
              </a:ext>
            </a:extLst>
          </p:cNvPr>
          <p:cNvPicPr>
            <a:picLocks noChangeAspect="1"/>
          </p:cNvPicPr>
          <p:nvPr/>
        </p:nvPicPr>
        <p:blipFill>
          <a:blip r:embed="rId4"/>
          <a:stretch>
            <a:fillRect/>
          </a:stretch>
        </p:blipFill>
        <p:spPr>
          <a:xfrm>
            <a:off x="5791200" y="3587558"/>
            <a:ext cx="3019425" cy="1581150"/>
          </a:xfrm>
          <a:prstGeom prst="rect">
            <a:avLst/>
          </a:prstGeom>
        </p:spPr>
      </p:pic>
    </p:spTree>
    <p:extLst>
      <p:ext uri="{BB962C8B-B14F-4D97-AF65-F5344CB8AC3E}">
        <p14:creationId xmlns:p14="http://schemas.microsoft.com/office/powerpoint/2010/main" val="1872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6823408-7107-48B9-9FCF-53B6411630B7}"/>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xmlns="" id="{DAE3ADA8-C4DE-4E25-9A99-6BF6E4E5F59C}"/>
              </a:ext>
            </a:extLst>
          </p:cNvPr>
          <p:cNvSpPr>
            <a:spLocks noGrp="1"/>
          </p:cNvSpPr>
          <p:nvPr>
            <p:ph type="dt" sz="half" idx="10"/>
          </p:nvPr>
        </p:nvSpPr>
        <p:spPr/>
        <p:txBody>
          <a:bodyPr/>
          <a:lstStyle/>
          <a:p>
            <a:fld id="{F0CF08FA-E152-4DB0-AA05-B6E4A0438EB3}" type="datetime1">
              <a:rPr lang="en-US" smtClean="0"/>
              <a:t>11/2/2022</a:t>
            </a:fld>
            <a:endParaRPr lang="en-US"/>
          </a:p>
        </p:txBody>
      </p:sp>
      <p:sp>
        <p:nvSpPr>
          <p:cNvPr id="5" name="Footer Placeholder 4">
            <a:extLst>
              <a:ext uri="{FF2B5EF4-FFF2-40B4-BE49-F238E27FC236}">
                <a16:creationId xmlns:a16="http://schemas.microsoft.com/office/drawing/2014/main" xmlns="" id="{EA187A59-6415-4E14-A07C-38F58054E91D}"/>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71B2D2C3-BDDC-43E9-8D52-29139ADCE17A}"/>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a:extLst>
              <a:ext uri="{FF2B5EF4-FFF2-40B4-BE49-F238E27FC236}">
                <a16:creationId xmlns:a16="http://schemas.microsoft.com/office/drawing/2014/main" xmlns="" id="{36116BA4-6B9D-4B1A-A601-23FCD6871363}"/>
              </a:ext>
            </a:extLst>
          </p:cNvPr>
          <p:cNvSpPr txBox="1">
            <a:spLocks/>
          </p:cNvSpPr>
          <p:nvPr/>
        </p:nvSpPr>
        <p:spPr>
          <a:xfrm>
            <a:off x="1651958" y="-1"/>
            <a:ext cx="7233250" cy="731837"/>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Aft>
                <a:spcPts val="0"/>
              </a:spcAft>
              <a:defRPr/>
            </a:pPr>
            <a:r>
              <a:rPr lang="en-US" sz="3200" b="1" dirty="0"/>
              <a:t>CO-PSO Mapping</a:t>
            </a:r>
          </a:p>
        </p:txBody>
      </p:sp>
      <p:pic>
        <p:nvPicPr>
          <p:cNvPr id="8" name="table">
            <a:extLst>
              <a:ext uri="{FF2B5EF4-FFF2-40B4-BE49-F238E27FC236}">
                <a16:creationId xmlns:a16="http://schemas.microsoft.com/office/drawing/2014/main" xmlns="" id="{2D6CD516-B5DB-44DA-A547-D3123F8C5884}"/>
              </a:ext>
            </a:extLst>
          </p:cNvPr>
          <p:cNvPicPr>
            <a:picLocks noChangeAspect="1"/>
          </p:cNvPicPr>
          <p:nvPr/>
        </p:nvPicPr>
        <p:blipFill>
          <a:blip r:embed="rId2"/>
          <a:stretch>
            <a:fillRect/>
          </a:stretch>
        </p:blipFill>
        <p:spPr>
          <a:xfrm>
            <a:off x="457200" y="1373372"/>
            <a:ext cx="8229600" cy="3662680"/>
          </a:xfrm>
          <a:prstGeom prst="rect">
            <a:avLst/>
          </a:prstGeom>
        </p:spPr>
      </p:pic>
    </p:spTree>
    <p:extLst>
      <p:ext uri="{BB962C8B-B14F-4D97-AF65-F5344CB8AC3E}">
        <p14:creationId xmlns:p14="http://schemas.microsoft.com/office/powerpoint/2010/main" val="39194422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2. 	S-&gt;id: = E| S; S | if E then S else S | do S while 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E-&gt;id + id| id</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E0D5897-1A19-4D37-B8C4-B64BFF95B7BB}"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dirty="0"/>
          </a:p>
        </p:txBody>
      </p:sp>
      <p:sp>
        <p:nvSpPr>
          <p:cNvPr id="7" name="Title 1"/>
          <p:cNvSpPr txBox="1">
            <a:spLocks/>
          </p:cNvSpPr>
          <p:nvPr/>
        </p:nvSpPr>
        <p:spPr>
          <a:xfrm>
            <a:off x="1461052" y="-50800"/>
            <a:ext cx="7682948" cy="83312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5" name="Picture 4">
            <a:extLst>
              <a:ext uri="{FF2B5EF4-FFF2-40B4-BE49-F238E27FC236}">
                <a16:creationId xmlns:a16="http://schemas.microsoft.com/office/drawing/2014/main" xmlns="" id="{6E8C138C-D7E5-4CF6-86B7-6B9F108376A3}"/>
              </a:ext>
            </a:extLst>
          </p:cNvPr>
          <p:cNvPicPr>
            <a:picLocks noChangeAspect="1"/>
          </p:cNvPicPr>
          <p:nvPr/>
        </p:nvPicPr>
        <p:blipFill>
          <a:blip r:embed="rId3"/>
          <a:stretch>
            <a:fillRect/>
          </a:stretch>
        </p:blipFill>
        <p:spPr>
          <a:xfrm>
            <a:off x="1461052" y="2216426"/>
            <a:ext cx="3552825" cy="4101893"/>
          </a:xfrm>
          <a:prstGeom prst="rect">
            <a:avLst/>
          </a:prstGeom>
        </p:spPr>
      </p:pic>
      <p:pic>
        <p:nvPicPr>
          <p:cNvPr id="12" name="Picture 11">
            <a:extLst>
              <a:ext uri="{FF2B5EF4-FFF2-40B4-BE49-F238E27FC236}">
                <a16:creationId xmlns:a16="http://schemas.microsoft.com/office/drawing/2014/main" xmlns="" id="{6F9C3492-5722-434B-9044-3834E49455A2}"/>
              </a:ext>
            </a:extLst>
          </p:cNvPr>
          <p:cNvPicPr>
            <a:picLocks noChangeAspect="1"/>
          </p:cNvPicPr>
          <p:nvPr/>
        </p:nvPicPr>
        <p:blipFill>
          <a:blip r:embed="rId4"/>
          <a:stretch>
            <a:fillRect/>
          </a:stretch>
        </p:blipFill>
        <p:spPr>
          <a:xfrm>
            <a:off x="5667375" y="2438400"/>
            <a:ext cx="3095625" cy="2781300"/>
          </a:xfrm>
          <a:prstGeom prst="rect">
            <a:avLst/>
          </a:prstGeom>
        </p:spPr>
      </p:pic>
    </p:spTree>
    <p:extLst>
      <p:ext uri="{BB962C8B-B14F-4D97-AF65-F5344CB8AC3E}">
        <p14:creationId xmlns:p14="http://schemas.microsoft.com/office/powerpoint/2010/main" val="266066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7BDC065-F369-45F5-A759-015B59381D71}"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dirty="0"/>
          </a:p>
        </p:txBody>
      </p:sp>
      <p:sp>
        <p:nvSpPr>
          <p:cNvPr id="7" name="Title 1"/>
          <p:cNvSpPr txBox="1">
            <a:spLocks/>
          </p:cNvSpPr>
          <p:nvPr/>
        </p:nvSpPr>
        <p:spPr>
          <a:xfrm>
            <a:off x="1544320" y="0"/>
            <a:ext cx="7599680" cy="80089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11" name="Content Placeholder 10">
            <a:extLst>
              <a:ext uri="{FF2B5EF4-FFF2-40B4-BE49-F238E27FC236}">
                <a16:creationId xmlns:a16="http://schemas.microsoft.com/office/drawing/2014/main" xmlns="" id="{76ED2978-89BE-4677-8E75-55788D6E2BEF}"/>
              </a:ext>
            </a:extLst>
          </p:cNvPr>
          <p:cNvSpPr>
            <a:spLocks noGrp="1"/>
          </p:cNvSpPr>
          <p:nvPr>
            <p:ph idx="1"/>
          </p:nvPr>
        </p:nvSpPr>
        <p:spPr>
          <a:xfrm>
            <a:off x="457200" y="1166018"/>
            <a:ext cx="8229600" cy="4525963"/>
          </a:xfrm>
        </p:spPr>
        <p:txBody>
          <a:bodyPr>
            <a:normAutofit/>
          </a:bodyPr>
          <a:lstStyle/>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3. 	S-&gt;id: = E| S; S | if E then S else S | do S while 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E-&gt;id + id| id</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nSpc>
                <a:spcPct val="200000"/>
              </a:lnSpc>
              <a:buNone/>
            </a:pPr>
            <a:endParaRPr lang="en-IN" dirty="0"/>
          </a:p>
        </p:txBody>
      </p:sp>
      <p:pic>
        <p:nvPicPr>
          <p:cNvPr id="13" name="Picture 12">
            <a:extLst>
              <a:ext uri="{FF2B5EF4-FFF2-40B4-BE49-F238E27FC236}">
                <a16:creationId xmlns:a16="http://schemas.microsoft.com/office/drawing/2014/main" xmlns="" id="{3CCC353F-56A6-478D-97F2-7AEA458BEADA}"/>
              </a:ext>
            </a:extLst>
          </p:cNvPr>
          <p:cNvPicPr>
            <a:picLocks noChangeAspect="1"/>
          </p:cNvPicPr>
          <p:nvPr/>
        </p:nvPicPr>
        <p:blipFill>
          <a:blip r:embed="rId3"/>
          <a:stretch>
            <a:fillRect/>
          </a:stretch>
        </p:blipFill>
        <p:spPr>
          <a:xfrm>
            <a:off x="1447800" y="2514600"/>
            <a:ext cx="5915025" cy="3841750"/>
          </a:xfrm>
          <a:prstGeom prst="rect">
            <a:avLst/>
          </a:prstGeom>
        </p:spPr>
      </p:pic>
    </p:spTree>
    <p:extLst>
      <p:ext uri="{BB962C8B-B14F-4D97-AF65-F5344CB8AC3E}">
        <p14:creationId xmlns:p14="http://schemas.microsoft.com/office/powerpoint/2010/main" val="181952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B379F7A2-8DCD-4622-9D89-8DBBAEB75FB7}"/>
              </a:ext>
            </a:extLst>
          </p:cNvPr>
          <p:cNvPicPr>
            <a:picLocks noGrp="1" noChangeAspect="1"/>
          </p:cNvPicPr>
          <p:nvPr>
            <p:ph idx="1"/>
          </p:nvPr>
        </p:nvPicPr>
        <p:blipFill>
          <a:blip r:embed="rId3"/>
          <a:stretch>
            <a:fillRect/>
          </a:stretch>
        </p:blipFill>
        <p:spPr>
          <a:xfrm>
            <a:off x="1411357" y="2045997"/>
            <a:ext cx="5362575" cy="4467225"/>
          </a:xfrm>
        </p:spPr>
      </p:pic>
      <p:sp>
        <p:nvSpPr>
          <p:cNvPr id="4" name="Date Placeholder 3"/>
          <p:cNvSpPr>
            <a:spLocks noGrp="1"/>
          </p:cNvSpPr>
          <p:nvPr>
            <p:ph type="dt" sz="half" idx="10"/>
          </p:nvPr>
        </p:nvSpPr>
        <p:spPr/>
        <p:txBody>
          <a:bodyPr/>
          <a:lstStyle/>
          <a:p>
            <a:fld id="{92CEBBFB-4CAC-4864-94EC-A28614016055}"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dirty="0"/>
          </a:p>
        </p:txBody>
      </p:sp>
      <p:sp>
        <p:nvSpPr>
          <p:cNvPr id="7" name="Title 1"/>
          <p:cNvSpPr txBox="1">
            <a:spLocks/>
          </p:cNvSpPr>
          <p:nvPr/>
        </p:nvSpPr>
        <p:spPr>
          <a:xfrm>
            <a:off x="1635760" y="-50800"/>
            <a:ext cx="7508240" cy="8229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11" name="TextBox 10">
            <a:extLst>
              <a:ext uri="{FF2B5EF4-FFF2-40B4-BE49-F238E27FC236}">
                <a16:creationId xmlns:a16="http://schemas.microsoft.com/office/drawing/2014/main" xmlns="" id="{51B17DD4-9F1F-42CB-8378-57AFA403AC4F}"/>
              </a:ext>
            </a:extLst>
          </p:cNvPr>
          <p:cNvSpPr txBox="1"/>
          <p:nvPr/>
        </p:nvSpPr>
        <p:spPr>
          <a:xfrm>
            <a:off x="713960" y="1272395"/>
            <a:ext cx="8049040" cy="1289071"/>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4. 	S-&gt;id: = E| S; S | if E then S else S | do S while 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E-&gt;id + id| id</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24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F6EE3A-F449-4A7C-8BF4-A5E58235CB01}"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dirty="0"/>
          </a:p>
        </p:txBody>
      </p:sp>
      <p:sp>
        <p:nvSpPr>
          <p:cNvPr id="7" name="Title 1"/>
          <p:cNvSpPr txBox="1">
            <a:spLocks/>
          </p:cNvSpPr>
          <p:nvPr/>
        </p:nvSpPr>
        <p:spPr>
          <a:xfrm>
            <a:off x="1605280" y="-50800"/>
            <a:ext cx="7538720" cy="1041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3" name="Content Placeholder 2">
            <a:extLst>
              <a:ext uri="{FF2B5EF4-FFF2-40B4-BE49-F238E27FC236}">
                <a16:creationId xmlns:a16="http://schemas.microsoft.com/office/drawing/2014/main" xmlns="" id="{DBA75531-440C-47AA-933C-7E424B1D5357}"/>
              </a:ext>
            </a:extLst>
          </p:cNvPr>
          <p:cNvSpPr>
            <a:spLocks noGrp="1"/>
          </p:cNvSpPr>
          <p:nvPr>
            <p:ph idx="1"/>
          </p:nvPr>
        </p:nvSpPr>
        <p:spPr>
          <a:xfrm>
            <a:off x="381000" y="1171434"/>
            <a:ext cx="8229600" cy="4525963"/>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Example- </a:t>
            </a:r>
          </a:p>
        </p:txBody>
      </p:sp>
      <p:pic>
        <p:nvPicPr>
          <p:cNvPr id="13" name="Picture 12">
            <a:extLst>
              <a:ext uri="{FF2B5EF4-FFF2-40B4-BE49-F238E27FC236}">
                <a16:creationId xmlns:a16="http://schemas.microsoft.com/office/drawing/2014/main" xmlns="" id="{60211708-D664-440D-9640-BD06DC35D5DA}"/>
              </a:ext>
            </a:extLst>
          </p:cNvPr>
          <p:cNvPicPr>
            <a:picLocks noChangeAspect="1"/>
          </p:cNvPicPr>
          <p:nvPr/>
        </p:nvPicPr>
        <p:blipFill>
          <a:blip r:embed="rId3"/>
          <a:stretch>
            <a:fillRect/>
          </a:stretch>
        </p:blipFill>
        <p:spPr>
          <a:xfrm>
            <a:off x="2466867" y="1371600"/>
            <a:ext cx="4210266" cy="4803916"/>
          </a:xfrm>
          <a:prstGeom prst="rect">
            <a:avLst/>
          </a:prstGeom>
        </p:spPr>
      </p:pic>
    </p:spTree>
    <p:extLst>
      <p:ext uri="{BB962C8B-B14F-4D97-AF65-F5344CB8AC3E}">
        <p14:creationId xmlns:p14="http://schemas.microsoft.com/office/powerpoint/2010/main" val="22254624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C6A1A2-D712-4562-9B1D-7C8B66F0BD2A}"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dirty="0"/>
          </a:p>
        </p:txBody>
      </p:sp>
      <p:sp>
        <p:nvSpPr>
          <p:cNvPr id="7" name="Title 1"/>
          <p:cNvSpPr txBox="1">
            <a:spLocks/>
          </p:cNvSpPr>
          <p:nvPr/>
        </p:nvSpPr>
        <p:spPr>
          <a:xfrm>
            <a:off x="1645920" y="0"/>
            <a:ext cx="7498080" cy="89408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3" name="Content Placeholder 2">
            <a:extLst>
              <a:ext uri="{FF2B5EF4-FFF2-40B4-BE49-F238E27FC236}">
                <a16:creationId xmlns:a16="http://schemas.microsoft.com/office/drawing/2014/main" xmlns="" id="{DBA75531-440C-47AA-933C-7E424B1D5357}"/>
              </a:ext>
            </a:extLst>
          </p:cNvPr>
          <p:cNvSpPr>
            <a:spLocks noGrp="1"/>
          </p:cNvSpPr>
          <p:nvPr>
            <p:ph idx="1"/>
          </p:nvPr>
        </p:nvSpPr>
        <p:spPr>
          <a:xfrm>
            <a:off x="381000" y="1171434"/>
            <a:ext cx="8229600" cy="4525963"/>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Iteration 1-</a:t>
            </a:r>
          </a:p>
        </p:txBody>
      </p:sp>
      <p:pic>
        <p:nvPicPr>
          <p:cNvPr id="5" name="Picture 4">
            <a:extLst>
              <a:ext uri="{FF2B5EF4-FFF2-40B4-BE49-F238E27FC236}">
                <a16:creationId xmlns:a16="http://schemas.microsoft.com/office/drawing/2014/main" xmlns="" id="{004A209E-8D37-4CAC-96F1-729FC08C4C73}"/>
              </a:ext>
            </a:extLst>
          </p:cNvPr>
          <p:cNvPicPr>
            <a:picLocks noChangeAspect="1"/>
          </p:cNvPicPr>
          <p:nvPr/>
        </p:nvPicPr>
        <p:blipFill>
          <a:blip r:embed="rId3"/>
          <a:stretch>
            <a:fillRect/>
          </a:stretch>
        </p:blipFill>
        <p:spPr>
          <a:xfrm>
            <a:off x="1143000" y="2061685"/>
            <a:ext cx="7004410" cy="3816546"/>
          </a:xfrm>
          <a:prstGeom prst="rect">
            <a:avLst/>
          </a:prstGeom>
        </p:spPr>
      </p:pic>
    </p:spTree>
    <p:extLst>
      <p:ext uri="{BB962C8B-B14F-4D97-AF65-F5344CB8AC3E}">
        <p14:creationId xmlns:p14="http://schemas.microsoft.com/office/powerpoint/2010/main" val="23459830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20794F-1784-4677-A487-A03EB1C2307E}"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dirty="0"/>
          </a:p>
        </p:txBody>
      </p:sp>
      <p:sp>
        <p:nvSpPr>
          <p:cNvPr id="7" name="Title 1"/>
          <p:cNvSpPr txBox="1">
            <a:spLocks/>
          </p:cNvSpPr>
          <p:nvPr/>
        </p:nvSpPr>
        <p:spPr>
          <a:xfrm>
            <a:off x="1727200" y="-60960"/>
            <a:ext cx="7416800" cy="8737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3" name="Content Placeholder 2">
            <a:extLst>
              <a:ext uri="{FF2B5EF4-FFF2-40B4-BE49-F238E27FC236}">
                <a16:creationId xmlns:a16="http://schemas.microsoft.com/office/drawing/2014/main" xmlns="" id="{DBA75531-440C-47AA-933C-7E424B1D5357}"/>
              </a:ext>
            </a:extLst>
          </p:cNvPr>
          <p:cNvSpPr>
            <a:spLocks noGrp="1"/>
          </p:cNvSpPr>
          <p:nvPr>
            <p:ph idx="1"/>
          </p:nvPr>
        </p:nvSpPr>
        <p:spPr>
          <a:xfrm>
            <a:off x="381000" y="1171434"/>
            <a:ext cx="8229600" cy="4525963"/>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Iteration 2- </a:t>
            </a:r>
          </a:p>
        </p:txBody>
      </p:sp>
      <p:pic>
        <p:nvPicPr>
          <p:cNvPr id="5" name="Picture 4">
            <a:extLst>
              <a:ext uri="{FF2B5EF4-FFF2-40B4-BE49-F238E27FC236}">
                <a16:creationId xmlns:a16="http://schemas.microsoft.com/office/drawing/2014/main" xmlns="" id="{F9B49A31-153A-466F-98AF-78E352DDF2A3}"/>
              </a:ext>
            </a:extLst>
          </p:cNvPr>
          <p:cNvPicPr>
            <a:picLocks noChangeAspect="1"/>
          </p:cNvPicPr>
          <p:nvPr/>
        </p:nvPicPr>
        <p:blipFill>
          <a:blip r:embed="rId3"/>
          <a:stretch>
            <a:fillRect/>
          </a:stretch>
        </p:blipFill>
        <p:spPr>
          <a:xfrm>
            <a:off x="1219200" y="2209799"/>
            <a:ext cx="6705600" cy="3715273"/>
          </a:xfrm>
          <a:prstGeom prst="rect">
            <a:avLst/>
          </a:prstGeom>
        </p:spPr>
      </p:pic>
    </p:spTree>
    <p:extLst>
      <p:ext uri="{BB962C8B-B14F-4D97-AF65-F5344CB8AC3E}">
        <p14:creationId xmlns:p14="http://schemas.microsoft.com/office/powerpoint/2010/main" val="135508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C29F97-ABE3-4F8F-9410-427B75BC61A6}"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dirty="0"/>
          </a:p>
        </p:txBody>
      </p:sp>
      <p:sp>
        <p:nvSpPr>
          <p:cNvPr id="7" name="Title 1"/>
          <p:cNvSpPr txBox="1">
            <a:spLocks/>
          </p:cNvSpPr>
          <p:nvPr/>
        </p:nvSpPr>
        <p:spPr>
          <a:xfrm>
            <a:off x="1625600" y="-50800"/>
            <a:ext cx="7518400" cy="80264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3" name="Content Placeholder 2">
            <a:extLst>
              <a:ext uri="{FF2B5EF4-FFF2-40B4-BE49-F238E27FC236}">
                <a16:creationId xmlns:a16="http://schemas.microsoft.com/office/drawing/2014/main" xmlns="" id="{DBA75531-440C-47AA-933C-7E424B1D5357}"/>
              </a:ext>
            </a:extLst>
          </p:cNvPr>
          <p:cNvSpPr>
            <a:spLocks noGrp="1"/>
          </p:cNvSpPr>
          <p:nvPr>
            <p:ph idx="1"/>
          </p:nvPr>
        </p:nvSpPr>
        <p:spPr>
          <a:xfrm>
            <a:off x="381000" y="1171434"/>
            <a:ext cx="8229600" cy="4525963"/>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Iteration 3- </a:t>
            </a:r>
          </a:p>
        </p:txBody>
      </p:sp>
      <p:pic>
        <p:nvPicPr>
          <p:cNvPr id="5" name="Picture 4">
            <a:extLst>
              <a:ext uri="{FF2B5EF4-FFF2-40B4-BE49-F238E27FC236}">
                <a16:creationId xmlns:a16="http://schemas.microsoft.com/office/drawing/2014/main" xmlns="" id="{0F60D2B5-37D3-4CE2-8899-057178EAFDD4}"/>
              </a:ext>
            </a:extLst>
          </p:cNvPr>
          <p:cNvPicPr>
            <a:picLocks noChangeAspect="1"/>
          </p:cNvPicPr>
          <p:nvPr/>
        </p:nvPicPr>
        <p:blipFill>
          <a:blip r:embed="rId3"/>
          <a:stretch>
            <a:fillRect/>
          </a:stretch>
        </p:blipFill>
        <p:spPr>
          <a:xfrm>
            <a:off x="1391478" y="1975628"/>
            <a:ext cx="6494801" cy="3395693"/>
          </a:xfrm>
          <a:prstGeom prst="rect">
            <a:avLst/>
          </a:prstGeom>
        </p:spPr>
      </p:pic>
    </p:spTree>
    <p:extLst>
      <p:ext uri="{BB962C8B-B14F-4D97-AF65-F5344CB8AC3E}">
        <p14:creationId xmlns:p14="http://schemas.microsoft.com/office/powerpoint/2010/main" val="41607211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AE089F-FC9E-41C1-9D6B-34C175948DC9}"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dirty="0"/>
          </a:p>
        </p:txBody>
      </p:sp>
      <p:sp>
        <p:nvSpPr>
          <p:cNvPr id="7" name="Title 1"/>
          <p:cNvSpPr txBox="1">
            <a:spLocks/>
          </p:cNvSpPr>
          <p:nvPr/>
        </p:nvSpPr>
        <p:spPr>
          <a:xfrm>
            <a:off x="1600200" y="-50800"/>
            <a:ext cx="7543800" cy="95504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Global Data Flow Analysis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3" name="Content Placeholder 2">
            <a:extLst>
              <a:ext uri="{FF2B5EF4-FFF2-40B4-BE49-F238E27FC236}">
                <a16:creationId xmlns:a16="http://schemas.microsoft.com/office/drawing/2014/main" xmlns="" id="{DBA75531-440C-47AA-933C-7E424B1D5357}"/>
              </a:ext>
            </a:extLst>
          </p:cNvPr>
          <p:cNvSpPr>
            <a:spLocks noGrp="1"/>
          </p:cNvSpPr>
          <p:nvPr>
            <p:ph idx="1"/>
          </p:nvPr>
        </p:nvSpPr>
        <p:spPr>
          <a:xfrm>
            <a:off x="381000" y="1171434"/>
            <a:ext cx="8229600" cy="4525963"/>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Iteration 4- </a:t>
            </a:r>
          </a:p>
        </p:txBody>
      </p:sp>
      <p:pic>
        <p:nvPicPr>
          <p:cNvPr id="5" name="Picture 4">
            <a:extLst>
              <a:ext uri="{FF2B5EF4-FFF2-40B4-BE49-F238E27FC236}">
                <a16:creationId xmlns:a16="http://schemas.microsoft.com/office/drawing/2014/main" xmlns="" id="{50B34C5C-A23E-490C-B985-F0AFC65337E6}"/>
              </a:ext>
            </a:extLst>
          </p:cNvPr>
          <p:cNvPicPr>
            <a:picLocks noChangeAspect="1"/>
          </p:cNvPicPr>
          <p:nvPr/>
        </p:nvPicPr>
        <p:blipFill>
          <a:blip r:embed="rId3"/>
          <a:stretch>
            <a:fillRect/>
          </a:stretch>
        </p:blipFill>
        <p:spPr>
          <a:xfrm>
            <a:off x="1600200" y="2133600"/>
            <a:ext cx="6172200" cy="3209988"/>
          </a:xfrm>
          <a:prstGeom prst="rect">
            <a:avLst/>
          </a:prstGeom>
        </p:spPr>
      </p:pic>
    </p:spTree>
    <p:extLst>
      <p:ext uri="{BB962C8B-B14F-4D97-AF65-F5344CB8AC3E}">
        <p14:creationId xmlns:p14="http://schemas.microsoft.com/office/powerpoint/2010/main" val="23378060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49612"/>
            <a:ext cx="8229600" cy="4525963"/>
          </a:xfrm>
        </p:spPr>
        <p:txBody>
          <a:bodyPr>
            <a:normAutofit/>
          </a:bodyPr>
          <a:lstStyle/>
          <a:p>
            <a:pPr marL="0" indent="0">
              <a:lnSpc>
                <a:spcPct val="200000"/>
              </a:lnSpc>
              <a:buNone/>
            </a:pPr>
            <a:r>
              <a:rPr lang="en-US" sz="2200" dirty="0" err="1">
                <a:latin typeface="Times New Roman" panose="02020603050405020304" pitchFamily="18" charset="0"/>
                <a:cs typeface="Times New Roman" panose="02020603050405020304" pitchFamily="18" charset="0"/>
              </a:rPr>
              <a:t>Youtube</a:t>
            </a:r>
            <a:r>
              <a:rPr lang="en-US" sz="2200" dirty="0">
                <a:latin typeface="Times New Roman" panose="02020603050405020304" pitchFamily="18" charset="0"/>
                <a:cs typeface="Times New Roman" panose="02020603050405020304" pitchFamily="18" charset="0"/>
              </a:rPr>
              <a:t>/other  Video Links</a:t>
            </a:r>
          </a:p>
          <a:p>
            <a:pPr>
              <a:lnSpc>
                <a:spcPct val="200000"/>
              </a:lnSpc>
            </a:pPr>
            <a:r>
              <a:rPr lang="en-US" sz="2200" dirty="0">
                <a:latin typeface="Times New Roman" panose="02020603050405020304" pitchFamily="18" charset="0"/>
                <a:cs typeface="Times New Roman" panose="02020603050405020304" pitchFamily="18" charset="0"/>
                <a:hlinkClick r:id="rId2"/>
              </a:rPr>
              <a:t>https://www.youtube.com/watch?v=O5YlRUYFDA8</a:t>
            </a:r>
            <a:endParaRPr lang="en-US" sz="2200" dirty="0">
              <a:latin typeface="Times New Roman" panose="02020603050405020304" pitchFamily="18" charset="0"/>
              <a:cs typeface="Times New Roman" panose="02020603050405020304" pitchFamily="18" charset="0"/>
            </a:endParaRPr>
          </a:p>
          <a:p>
            <a:pPr>
              <a:lnSpc>
                <a:spcPct val="200000"/>
              </a:lnSpc>
            </a:pPr>
            <a:r>
              <a:rPr lang="en-US" sz="2200" dirty="0">
                <a:latin typeface="Times New Roman" panose="02020603050405020304" pitchFamily="18" charset="0"/>
                <a:cs typeface="Times New Roman" panose="02020603050405020304" pitchFamily="18" charset="0"/>
                <a:hlinkClick r:id="rId3"/>
              </a:rPr>
              <a:t>https://www.youtube.com/watch?v=AKYuP3vpdlg</a:t>
            </a:r>
            <a:endParaRPr lang="en-US" sz="2200" dirty="0">
              <a:latin typeface="Times New Roman" panose="02020603050405020304" pitchFamily="18" charset="0"/>
              <a:cs typeface="Times New Roman" panose="02020603050405020304" pitchFamily="18" charset="0"/>
            </a:endParaRPr>
          </a:p>
          <a:p>
            <a:pPr>
              <a:lnSpc>
                <a:spcPct val="200000"/>
              </a:lnSpc>
            </a:pPr>
            <a:r>
              <a:rPr lang="en-US" sz="2200" dirty="0">
                <a:latin typeface="Times New Roman" panose="02020603050405020304" pitchFamily="18" charset="0"/>
                <a:cs typeface="Times New Roman" panose="02020603050405020304" pitchFamily="18" charset="0"/>
                <a:hlinkClick r:id="rId4"/>
              </a:rPr>
              <a:t>https://www.youtube.com/watch?v=clb4tnEm8l4</a:t>
            </a:r>
            <a:endParaRPr lang="en-US" sz="2200" dirty="0">
              <a:latin typeface="Times New Roman" panose="02020603050405020304" pitchFamily="18" charset="0"/>
              <a:cs typeface="Times New Roman" panose="02020603050405020304" pitchFamily="18" charset="0"/>
            </a:endParaRPr>
          </a:p>
          <a:p>
            <a:pPr>
              <a:lnSpc>
                <a:spcPct val="200000"/>
              </a:lnSpc>
            </a:pPr>
            <a:r>
              <a:rPr lang="en-US" sz="2200" dirty="0">
                <a:latin typeface="Times New Roman" panose="02020603050405020304" pitchFamily="18" charset="0"/>
                <a:cs typeface="Times New Roman" panose="02020603050405020304" pitchFamily="18" charset="0"/>
                <a:hlinkClick r:id="rId5"/>
              </a:rPr>
              <a:t>https://www.youtube.com/watch?v=Zz94_c-xFvA&amp;t=950s</a:t>
            </a:r>
            <a:endParaRPr lang="en-US" sz="2200" dirty="0">
              <a:latin typeface="Times New Roman" panose="02020603050405020304" pitchFamily="18" charset="0"/>
              <a:cs typeface="Times New Roman" panose="02020603050405020304" pitchFamily="18" charset="0"/>
            </a:endParaRPr>
          </a:p>
          <a:p>
            <a:pPr>
              <a:lnSpc>
                <a:spcPct val="20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D60047C-DB53-4A0F-BE83-41295E577DB0}" type="datetime1">
              <a:rPr lang="en-US" smtClean="0"/>
              <a:t>11/2/2022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625600" y="-50800"/>
            <a:ext cx="7518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0B4210-9FF0-490C-9314-80DDE14E9123}"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dirty="0"/>
          </a:p>
        </p:txBody>
      </p:sp>
      <p:sp>
        <p:nvSpPr>
          <p:cNvPr id="7" name="Title 1"/>
          <p:cNvSpPr txBox="1">
            <a:spLocks/>
          </p:cNvSpPr>
          <p:nvPr/>
        </p:nvSpPr>
        <p:spPr>
          <a:xfrm>
            <a:off x="1615440" y="-50800"/>
            <a:ext cx="7528560" cy="80264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Daily Quiz</a:t>
            </a: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11" name="Content Placeholder 10">
            <a:extLst>
              <a:ext uri="{FF2B5EF4-FFF2-40B4-BE49-F238E27FC236}">
                <a16:creationId xmlns:a16="http://schemas.microsoft.com/office/drawing/2014/main" xmlns="" id="{DB568188-A436-4E8D-8F73-9ABF36258011}"/>
              </a:ext>
            </a:extLst>
          </p:cNvPr>
          <p:cNvSpPr>
            <a:spLocks noGrp="1"/>
          </p:cNvSpPr>
          <p:nvPr>
            <p:ph idx="1"/>
          </p:nvPr>
        </p:nvSpPr>
        <p:spPr>
          <a:xfrm>
            <a:off x="447261" y="1166018"/>
            <a:ext cx="8229600" cy="4525963"/>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Question- Construct a DAG representation</a:t>
            </a:r>
          </a:p>
          <a:p>
            <a:endParaRPr lang="en-IN" sz="2400" dirty="0">
              <a:latin typeface="Times New Roman" panose="02020603050405020304" pitchFamily="18" charset="0"/>
              <a:cs typeface="Times New Roman" panose="02020603050405020304" pitchFamily="18" charset="0"/>
            </a:endParaRPr>
          </a:p>
        </p:txBody>
      </p:sp>
      <p:pic>
        <p:nvPicPr>
          <p:cNvPr id="12" name="Content Placeholder 4">
            <a:extLst>
              <a:ext uri="{FF2B5EF4-FFF2-40B4-BE49-F238E27FC236}">
                <a16:creationId xmlns:a16="http://schemas.microsoft.com/office/drawing/2014/main" xmlns="" id="{41E7D080-84A7-4697-9965-03AFA4CBD432}"/>
              </a:ext>
            </a:extLst>
          </p:cNvPr>
          <p:cNvPicPr>
            <a:picLocks noChangeAspect="1"/>
          </p:cNvPicPr>
          <p:nvPr/>
        </p:nvPicPr>
        <p:blipFill>
          <a:blip r:embed="rId3"/>
          <a:stretch>
            <a:fillRect/>
          </a:stretch>
        </p:blipFill>
        <p:spPr>
          <a:xfrm>
            <a:off x="2286000" y="1807195"/>
            <a:ext cx="4724399" cy="4525964"/>
          </a:xfrm>
          <a:prstGeom prst="rect">
            <a:avLst/>
          </a:prstGeom>
        </p:spPr>
      </p:pic>
    </p:spTree>
    <p:extLst>
      <p:ext uri="{BB962C8B-B14F-4D97-AF65-F5344CB8AC3E}">
        <p14:creationId xmlns:p14="http://schemas.microsoft.com/office/powerpoint/2010/main" val="6660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D76671-C787-4EAE-B4D1-434096367743}"/>
              </a:ext>
            </a:extLst>
          </p:cNvPr>
          <p:cNvSpPr>
            <a:spLocks noGrp="1"/>
          </p:cNvSpPr>
          <p:nvPr>
            <p:ph idx="1"/>
          </p:nvPr>
        </p:nvSpPr>
        <p:spPr/>
        <p:txBody>
          <a:bodyPr/>
          <a:lstStyle/>
          <a:p>
            <a:pPr algn="just">
              <a:spcBef>
                <a:spcPct val="0"/>
              </a:spcBef>
              <a:spcAft>
                <a:spcPct val="0"/>
              </a:spcAft>
              <a:buClr>
                <a:srgbClr val="000000"/>
              </a:buClr>
              <a:buFont typeface="Arial" panose="020B0604020202020204" pitchFamily="34" charset="0"/>
              <a:buNone/>
            </a:pPr>
            <a:r>
              <a:rPr lang="en-US" altLang="en-US" sz="1800" b="1" dirty="0">
                <a:latin typeface="Times New Roman" panose="02020603050405020304" pitchFamily="18" charset="0"/>
                <a:cs typeface="Times New Roman" panose="02020603050405020304" pitchFamily="18" charset="0"/>
              </a:rPr>
              <a:t>PEO1: </a:t>
            </a:r>
            <a:r>
              <a:rPr lang="en-US" altLang="en-US" sz="1800" dirty="0">
                <a:latin typeface="Times New Roman" panose="02020603050405020304" pitchFamily="18" charset="0"/>
                <a:cs typeface="Times New Roman" panose="02020603050405020304" pitchFamily="18" charset="0"/>
              </a:rPr>
              <a:t>To have an excellent scientific and engineering breadth so as to</a:t>
            </a:r>
          </a:p>
          <a:p>
            <a:pPr algn="just">
              <a:spcBef>
                <a:spcPct val="0"/>
              </a:spcBef>
              <a:spcAft>
                <a:spcPct val="0"/>
              </a:spcAft>
              <a:buClr>
                <a:srgbClr val="000000"/>
              </a:buClr>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             comprehend, analyze, design and provide sustainable solutions for</a:t>
            </a:r>
          </a:p>
          <a:p>
            <a:pPr algn="just">
              <a:spcBef>
                <a:spcPct val="0"/>
              </a:spcBef>
              <a:spcAft>
                <a:spcPct val="0"/>
              </a:spcAft>
              <a:buClr>
                <a:srgbClr val="000000"/>
              </a:buClr>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             real-life problems using state-of-the-art technologies.</a:t>
            </a:r>
            <a:endParaRPr lang="en-IN" altLang="en-US" sz="18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1800" b="1" dirty="0">
                <a:latin typeface="Times New Roman" panose="02020603050405020304" pitchFamily="18" charset="0"/>
                <a:cs typeface="Times New Roman" panose="02020603050405020304" pitchFamily="18" charset="0"/>
              </a:rPr>
              <a:t>PEO2:</a:t>
            </a:r>
            <a:r>
              <a:rPr lang="en-US" altLang="en-US" sz="1800" dirty="0">
                <a:latin typeface="Times New Roman" panose="02020603050405020304" pitchFamily="18" charset="0"/>
                <a:cs typeface="Times New Roman" panose="02020603050405020304" pitchFamily="18" charset="0"/>
              </a:rPr>
              <a:t>To have a successful career in industries, to pursue higher studies or</a:t>
            </a:r>
          </a:p>
          <a:p>
            <a:pPr algn="just">
              <a:spcBef>
                <a:spcPct val="0"/>
              </a:spcBef>
              <a:spcAft>
                <a:spcPct val="0"/>
              </a:spcAft>
              <a:buClr>
                <a:srgbClr val="000000"/>
              </a:buClr>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            to support </a:t>
            </a:r>
            <a:r>
              <a:rPr lang="en-US" altLang="en-US" sz="1800" dirty="0" err="1">
                <a:latin typeface="Times New Roman" panose="02020603050405020304" pitchFamily="18" charset="0"/>
                <a:cs typeface="Times New Roman" panose="02020603050405020304" pitchFamily="18" charset="0"/>
              </a:rPr>
              <a:t>enterpreneurial</a:t>
            </a:r>
            <a:r>
              <a:rPr lang="en-US" altLang="en-US" sz="1800" dirty="0">
                <a:latin typeface="Times New Roman" panose="02020603050405020304" pitchFamily="18" charset="0"/>
                <a:cs typeface="Times New Roman" panose="02020603050405020304" pitchFamily="18" charset="0"/>
              </a:rPr>
              <a:t> endeavors and to face global challenges.</a:t>
            </a:r>
            <a:endParaRPr lang="en-IN" altLang="en-US" sz="18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1800" b="1" dirty="0">
                <a:latin typeface="Times New Roman" panose="02020603050405020304" pitchFamily="18" charset="0"/>
                <a:cs typeface="Times New Roman" panose="02020603050405020304" pitchFamily="18" charset="0"/>
              </a:rPr>
              <a:t>PEO3:</a:t>
            </a:r>
            <a:r>
              <a:rPr lang="en-US" altLang="en-US" sz="1800" dirty="0">
                <a:latin typeface="Times New Roman" panose="02020603050405020304" pitchFamily="18" charset="0"/>
                <a:cs typeface="Times New Roman" panose="02020603050405020304" pitchFamily="18" charset="0"/>
              </a:rPr>
              <a:t>To have an effective communication skills, professional attitude,</a:t>
            </a:r>
          </a:p>
          <a:p>
            <a:pPr algn="just">
              <a:spcBef>
                <a:spcPct val="0"/>
              </a:spcBef>
              <a:spcAft>
                <a:spcPct val="0"/>
              </a:spcAft>
              <a:buClr>
                <a:srgbClr val="000000"/>
              </a:buClr>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            ethical values and a desire to learn specific knowledge in emerging</a:t>
            </a:r>
          </a:p>
          <a:p>
            <a:pPr algn="just">
              <a:spcBef>
                <a:spcPct val="0"/>
              </a:spcBef>
              <a:spcAft>
                <a:spcPct val="0"/>
              </a:spcAft>
              <a:buClr>
                <a:srgbClr val="000000"/>
              </a:buClr>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            trends, technologies for  research, innovation and product</a:t>
            </a:r>
          </a:p>
          <a:p>
            <a:pPr algn="just">
              <a:spcBef>
                <a:spcPct val="0"/>
              </a:spcBef>
              <a:spcAft>
                <a:spcPct val="0"/>
              </a:spcAft>
              <a:buClr>
                <a:srgbClr val="000000"/>
              </a:buClr>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            development and contribution to society.</a:t>
            </a:r>
            <a:endParaRPr lang="en-IN" altLang="en-US" sz="18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1800" b="1" dirty="0">
                <a:latin typeface="Times New Roman" panose="02020603050405020304" pitchFamily="18" charset="0"/>
                <a:cs typeface="Times New Roman" panose="02020603050405020304" pitchFamily="18" charset="0"/>
              </a:rPr>
              <a:t>PEO4: </a:t>
            </a:r>
            <a:r>
              <a:rPr lang="en-US" altLang="en-US" sz="1800" dirty="0">
                <a:latin typeface="Times New Roman" panose="02020603050405020304" pitchFamily="18" charset="0"/>
                <a:cs typeface="Times New Roman" panose="02020603050405020304" pitchFamily="18" charset="0"/>
              </a:rPr>
              <a:t>To have life-long learning for up-skilling and re-skilling for</a:t>
            </a:r>
          </a:p>
          <a:p>
            <a:pPr algn="just">
              <a:spcBef>
                <a:spcPct val="0"/>
              </a:spcBef>
              <a:spcAft>
                <a:spcPct val="0"/>
              </a:spcAft>
              <a:buClr>
                <a:srgbClr val="000000"/>
              </a:buClr>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             successful professional career as engineer, scientist, </a:t>
            </a:r>
            <a:r>
              <a:rPr lang="en-US" altLang="en-US" sz="1800" dirty="0" err="1">
                <a:latin typeface="Times New Roman" panose="02020603050405020304" pitchFamily="18" charset="0"/>
                <a:cs typeface="Times New Roman" panose="02020603050405020304" pitchFamily="18" charset="0"/>
              </a:rPr>
              <a:t>enterpreneur</a:t>
            </a:r>
            <a:endParaRPr lang="en-US" altLang="en-US" sz="18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              and bureaucrat for betterment of society</a:t>
            </a:r>
            <a:endParaRPr lang="en-IN" altLang="en-US" sz="18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Date Placeholder 3">
            <a:extLst>
              <a:ext uri="{FF2B5EF4-FFF2-40B4-BE49-F238E27FC236}">
                <a16:creationId xmlns:a16="http://schemas.microsoft.com/office/drawing/2014/main" xmlns="" id="{46946196-8A01-43DA-A3A5-9F0E7758DEDA}"/>
              </a:ext>
            </a:extLst>
          </p:cNvPr>
          <p:cNvSpPr>
            <a:spLocks noGrp="1"/>
          </p:cNvSpPr>
          <p:nvPr>
            <p:ph type="dt" sz="half" idx="10"/>
          </p:nvPr>
        </p:nvSpPr>
        <p:spPr/>
        <p:txBody>
          <a:bodyPr/>
          <a:lstStyle/>
          <a:p>
            <a:fld id="{D30BF04F-D677-4C03-986C-AAB2B679FCAB}" type="datetime1">
              <a:rPr lang="en-US" smtClean="0"/>
              <a:t>11/2/2022</a:t>
            </a:fld>
            <a:endParaRPr lang="en-US"/>
          </a:p>
        </p:txBody>
      </p:sp>
      <p:sp>
        <p:nvSpPr>
          <p:cNvPr id="5" name="Footer Placeholder 4">
            <a:extLst>
              <a:ext uri="{FF2B5EF4-FFF2-40B4-BE49-F238E27FC236}">
                <a16:creationId xmlns:a16="http://schemas.microsoft.com/office/drawing/2014/main" xmlns="" id="{BAB99532-7F12-42D3-8AA4-20D23B15C472}"/>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C6C3A32B-B88C-4869-98DE-7470ACB4BAE2}"/>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a:extLst>
              <a:ext uri="{FF2B5EF4-FFF2-40B4-BE49-F238E27FC236}">
                <a16:creationId xmlns:a16="http://schemas.microsoft.com/office/drawing/2014/main" xmlns="" id="{1719417F-C8A4-408C-ABE8-01153A6027D5}"/>
              </a:ext>
            </a:extLst>
          </p:cNvPr>
          <p:cNvSpPr txBox="1">
            <a:spLocks noGrp="1"/>
          </p:cNvSpPr>
          <p:nvPr/>
        </p:nvSpPr>
        <p:spPr>
          <a:xfrm>
            <a:off x="1524000" y="92076"/>
            <a:ext cx="7696200" cy="7143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eaLnBrk="1" fontAlgn="auto" hangingPunct="1">
              <a:spcBef>
                <a:spcPct val="0"/>
              </a:spcBef>
              <a:buClrTx/>
              <a:buSzTx/>
              <a:buFontTx/>
              <a:buNone/>
              <a:defRPr/>
            </a:pPr>
            <a:r>
              <a:rPr lang="en-US" sz="2800" dirty="0">
                <a:latin typeface="Times New Roman" pitchFamily="18" charset="0"/>
                <a:cs typeface="Times New Roman" pitchFamily="18" charset="0"/>
                <a:sym typeface="Arial" charset="0"/>
              </a:rPr>
              <a:t>Program Educational Objectives</a:t>
            </a:r>
            <a:endParaRPr lang="en-US" sz="2800" kern="1200" dirty="0">
              <a:latin typeface="Times New Roman" pitchFamily="18" charset="0"/>
              <a:cs typeface="Times New Roman" pitchFamily="18" charset="0"/>
              <a:sym typeface="Arial" charset="0"/>
            </a:endParaRPr>
          </a:p>
        </p:txBody>
      </p:sp>
    </p:spTree>
    <p:extLst>
      <p:ext uri="{BB962C8B-B14F-4D97-AF65-F5344CB8AC3E}">
        <p14:creationId xmlns:p14="http://schemas.microsoft.com/office/powerpoint/2010/main" val="40117117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A74883-57AA-4C62-8B04-8980880B113D}" type="datetime1">
              <a:rPr lang="en-US" smtClean="0"/>
              <a:t>11/2/2022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625600" y="-50800"/>
            <a:ext cx="7518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xmlns="" id="{EA916830-1A68-4106-818D-6F8677B2DD27}"/>
              </a:ext>
            </a:extLst>
          </p:cNvPr>
          <p:cNvSpPr>
            <a:spLocks noGrp="1"/>
          </p:cNvSpPr>
          <p:nvPr>
            <p:ph idx="1"/>
          </p:nvPr>
        </p:nvSpPr>
        <p:spPr>
          <a:xfrm>
            <a:off x="609600" y="1192411"/>
            <a:ext cx="8229600" cy="4525963"/>
          </a:xfrm>
        </p:spPr>
        <p:txBody>
          <a:bodyPr>
            <a:normAutofit fontScale="92500" lnSpcReduction="10000"/>
          </a:bodyPr>
          <a:lstStyle/>
          <a:p>
            <a:pPr marR="152400">
              <a:lnSpc>
                <a:spcPct val="150000"/>
              </a:lnSpc>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Reduction in strength means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Replacing run time computation by compile time computation</a:t>
            </a:r>
            <a:endParaRPr lang="en-IN" sz="1800" dirty="0">
              <a:solidFill>
                <a:srgbClr val="000000"/>
              </a:solidFill>
              <a:effectLst/>
              <a:latin typeface="Helvetica Neue"/>
              <a:ea typeface="Arial Unicode MS"/>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Removing loop invariant computation</a:t>
            </a:r>
            <a:endParaRPr lang="en-IN" sz="1800" dirty="0">
              <a:solidFill>
                <a:srgbClr val="000000"/>
              </a:solidFill>
              <a:effectLst/>
              <a:latin typeface="Helvetica Neue"/>
              <a:ea typeface="Arial Unicode MS"/>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Removing common subexpression</a:t>
            </a: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rPr>
              <a:t>Replacing a costly operation by a cheaper one</a:t>
            </a:r>
          </a:p>
          <a:p>
            <a:endParaRPr lang="en-US" dirty="0">
              <a:solidFill>
                <a:srgbClr val="333333"/>
              </a:solidFill>
            </a:endParaRPr>
          </a:p>
          <a:p>
            <a:pPr marR="152400">
              <a:lnSpc>
                <a:spcPct val="150000"/>
              </a:lnSpc>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Replacing a variable with constant which has been assigned to it earlier during compilation is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Local optimization</a:t>
            </a:r>
            <a:endParaRPr lang="en-IN" sz="1800" dirty="0">
              <a:solidFill>
                <a:srgbClr val="000000"/>
              </a:solidFill>
              <a:effectLst/>
              <a:latin typeface="Helvetica Neue"/>
              <a:ea typeface="Arial Unicode MS"/>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Loop optimization</a:t>
            </a:r>
            <a:endParaRPr lang="en-IN" sz="1800" dirty="0">
              <a:solidFill>
                <a:srgbClr val="000000"/>
              </a:solidFill>
              <a:effectLst/>
              <a:latin typeface="Helvetica Neue"/>
              <a:ea typeface="Arial Unicode MS"/>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Constant propagation</a:t>
            </a: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rPr>
              <a:t>Code Motion</a:t>
            </a:r>
            <a:endParaRPr lang="en-IN" dirty="0"/>
          </a:p>
        </p:txBody>
      </p:sp>
    </p:spTree>
    <p:extLst>
      <p:ext uri="{BB962C8B-B14F-4D97-AF65-F5344CB8AC3E}">
        <p14:creationId xmlns:p14="http://schemas.microsoft.com/office/powerpoint/2010/main" val="23790248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R="152400">
              <a:lnSpc>
                <a:spcPct val="150000"/>
              </a:lnSpc>
              <a:spcAft>
                <a:spcPts val="1000"/>
              </a:spcAft>
              <a:buFont typeface="Wingdings" panose="05000000000000000000" pitchFamily="2" charset="2"/>
              <a:buChar char="Ø"/>
            </a:pPr>
            <a:r>
              <a:rPr lang="en-US" sz="1800" dirty="0">
                <a:effectLst/>
              </a:rPr>
              <a:t>The graph that shows basic blocks and their successor relationship is called</a:t>
            </a:r>
            <a:endParaRPr lang="en-IN" sz="1600" dirty="0">
              <a:effectLst/>
            </a:endParaRPr>
          </a:p>
          <a:p>
            <a:pPr marL="342900" lvl="0" indent="-342900">
              <a:lnSpc>
                <a:spcPct val="115000"/>
              </a:lnSpc>
              <a:buFont typeface="+mj-lt"/>
              <a:buAutoNum type="alphaUcPeriod"/>
            </a:pPr>
            <a:r>
              <a:rPr lang="en-US" sz="1800" dirty="0">
                <a:effectLst/>
              </a:rPr>
              <a:t>Hamilton Graph</a:t>
            </a:r>
            <a:endParaRPr lang="en-IN" sz="1600" dirty="0">
              <a:effectLst/>
            </a:endParaRPr>
          </a:p>
          <a:p>
            <a:pPr marL="342900" lvl="0" indent="-342900">
              <a:lnSpc>
                <a:spcPct val="115000"/>
              </a:lnSpc>
              <a:buFont typeface="+mj-lt"/>
              <a:buAutoNum type="alphaUcPeriod"/>
            </a:pPr>
            <a:r>
              <a:rPr lang="en-US" sz="1800" dirty="0">
                <a:effectLst/>
              </a:rPr>
              <a:t>Control Graph</a:t>
            </a:r>
            <a:endParaRPr lang="en-IN" sz="1600" dirty="0">
              <a:effectLst/>
            </a:endParaRPr>
          </a:p>
          <a:p>
            <a:pPr marL="342900" lvl="0" indent="-342900">
              <a:lnSpc>
                <a:spcPct val="115000"/>
              </a:lnSpc>
              <a:buFont typeface="+mj-lt"/>
              <a:buAutoNum type="alphaUcPeriod"/>
            </a:pPr>
            <a:r>
              <a:rPr lang="en-US" sz="1800" dirty="0">
                <a:effectLst/>
              </a:rPr>
              <a:t>Flow Graph</a:t>
            </a:r>
            <a:endParaRPr lang="en-IN" sz="1600" dirty="0">
              <a:effectLst/>
            </a:endParaRPr>
          </a:p>
          <a:p>
            <a:pPr marL="342900" lvl="0" indent="-342900">
              <a:lnSpc>
                <a:spcPct val="115000"/>
              </a:lnSpc>
              <a:spcAft>
                <a:spcPts val="1000"/>
              </a:spcAft>
              <a:buFont typeface="+mj-lt"/>
              <a:buAutoNum type="alphaUcPeriod"/>
            </a:pPr>
            <a:r>
              <a:rPr lang="en-US" sz="1800" dirty="0">
                <a:effectLst/>
              </a:rPr>
              <a:t>Directed Acyclic Graph</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R="152400">
              <a:lnSpc>
                <a:spcPct val="150000"/>
              </a:lnSpc>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Objectives of code optimization are,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Production of target program with high execution efficiency</a:t>
            </a:r>
            <a:endParaRPr lang="en-IN" sz="1800" dirty="0">
              <a:solidFill>
                <a:srgbClr val="000000"/>
              </a:solidFill>
              <a:effectLst/>
              <a:latin typeface="Helvetica Neue"/>
              <a:ea typeface="Arial Unicode MS"/>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Reduction of the space occupied by the program</a:t>
            </a:r>
            <a:endParaRPr lang="en-IN" sz="1800" dirty="0">
              <a:solidFill>
                <a:srgbClr val="000000"/>
              </a:solidFill>
              <a:effectLst/>
              <a:latin typeface="Helvetica Neue"/>
              <a:ea typeface="Arial Unicode MS"/>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Time efficient program that takes lesser compilation time</a:t>
            </a:r>
            <a:endParaRPr lang="en-IN" dirty="0">
              <a:solidFill>
                <a:srgbClr val="000000"/>
              </a:solidFill>
              <a:latin typeface="Helvetica Neue"/>
              <a:ea typeface="Times New Roman" panose="02020603050405020304" pitchFamily="18" charset="0"/>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rPr>
              <a:t>All of the above</a:t>
            </a:r>
            <a:endParaRPr lang="en-US" dirty="0">
              <a:latin typeface="+mn-lt"/>
              <a:cs typeface="Times New Roman" panose="02020603050405020304" pitchFamily="18" charset="0"/>
            </a:endParaRPr>
          </a:p>
        </p:txBody>
      </p:sp>
      <p:sp>
        <p:nvSpPr>
          <p:cNvPr id="4" name="Date Placeholder 3"/>
          <p:cNvSpPr>
            <a:spLocks noGrp="1"/>
          </p:cNvSpPr>
          <p:nvPr>
            <p:ph type="dt" sz="half" idx="10"/>
          </p:nvPr>
        </p:nvSpPr>
        <p:spPr/>
        <p:txBody>
          <a:bodyPr/>
          <a:lstStyle/>
          <a:p>
            <a:fld id="{07D914D5-7FA0-4F11-B995-021275C1C04A}" type="datetime1">
              <a:rPr lang="en-US" smtClean="0"/>
              <a:t>11/2/2022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635760" y="-50800"/>
            <a:ext cx="75082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7022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R="152400">
              <a:lnSpc>
                <a:spcPct val="150000"/>
              </a:lnSpc>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 directed acyclic graph represents one form of intermediate representation. The number of internal nodes in DAG of an expression,  a = (</a:t>
            </a:r>
            <a:r>
              <a:rPr lang="en-US" sz="18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b+c</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b+c</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2</a:t>
            </a:r>
            <a:endParaRPr lang="en-IN" sz="1800" dirty="0">
              <a:solidFill>
                <a:srgbClr val="000000"/>
              </a:solidFill>
              <a:effectLst/>
              <a:latin typeface="Helvetica Neue"/>
              <a:ea typeface="Arial Unicode MS"/>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3</a:t>
            </a:r>
            <a:endParaRPr lang="en-IN" sz="1800" dirty="0">
              <a:solidFill>
                <a:srgbClr val="000000"/>
              </a:solidFill>
              <a:effectLst/>
              <a:latin typeface="Helvetica Neue"/>
              <a:ea typeface="Arial Unicode MS"/>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4</a:t>
            </a:r>
            <a:endParaRPr lang="en-IN" dirty="0">
              <a:solidFill>
                <a:srgbClr val="000000"/>
              </a:solidFill>
              <a:latin typeface="Helvetica Neue"/>
              <a:ea typeface="Times New Roman" panose="02020603050405020304" pitchFamily="18" charset="0"/>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rPr>
              <a:t>5</a:t>
            </a:r>
          </a:p>
          <a:p>
            <a:pPr marR="152400">
              <a:lnSpc>
                <a:spcPct val="150000"/>
              </a:lnSpc>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Running time of a program depends 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The way the registers and addressing modes are used</a:t>
            </a:r>
            <a:endParaRPr lang="en-IN" sz="1800" dirty="0">
              <a:solidFill>
                <a:srgbClr val="000000"/>
              </a:solidFill>
              <a:effectLst/>
              <a:latin typeface="Helvetica Neue"/>
              <a:ea typeface="Arial Unicode MS"/>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The order in which computations are performed</a:t>
            </a:r>
            <a:endParaRPr lang="en-IN" sz="1800" dirty="0">
              <a:solidFill>
                <a:srgbClr val="000000"/>
              </a:solidFill>
              <a:effectLst/>
              <a:latin typeface="Helvetica Neue"/>
              <a:ea typeface="Arial Unicode MS"/>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The usage of machine idioms</a:t>
            </a:r>
            <a:endParaRPr lang="en-IN" dirty="0">
              <a:solidFill>
                <a:srgbClr val="000000"/>
              </a:solidFill>
              <a:latin typeface="Helvetica Neue"/>
              <a:ea typeface="Times New Roman" panose="02020603050405020304" pitchFamily="18" charset="0"/>
              <a:cs typeface="Arial Unicode MS"/>
            </a:endParaRPr>
          </a:p>
          <a:p>
            <a:pPr marL="342900" lvl="0" indent="-342900" algn="just">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rPr>
              <a:t>All of these</a:t>
            </a:r>
            <a:endParaRPr lang="en-US" dirty="0">
              <a:latin typeface="+mn-lt"/>
              <a:cs typeface="Times New Roman" panose="02020603050405020304" pitchFamily="18" charset="0"/>
            </a:endParaRPr>
          </a:p>
        </p:txBody>
      </p:sp>
      <p:sp>
        <p:nvSpPr>
          <p:cNvPr id="4" name="Date Placeholder 3"/>
          <p:cNvSpPr>
            <a:spLocks noGrp="1"/>
          </p:cNvSpPr>
          <p:nvPr>
            <p:ph type="dt" sz="half" idx="10"/>
          </p:nvPr>
        </p:nvSpPr>
        <p:spPr/>
        <p:txBody>
          <a:bodyPr/>
          <a:lstStyle/>
          <a:p>
            <a:fld id="{12780E41-58EB-43FB-BE2A-0AD42B382EAF}" type="datetime1">
              <a:rPr lang="en-US" smtClean="0"/>
              <a:t>11/2/2022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625600" y="-50800"/>
            <a:ext cx="7518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43741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R="152400">
              <a:lnSpc>
                <a:spcPct val="150000"/>
              </a:lnSpc>
              <a:spcAft>
                <a:spcPts val="1000"/>
              </a:spcAft>
              <a:buFont typeface="Wingdings" panose="05000000000000000000" pitchFamily="2" charset="2"/>
              <a:buChar char="Ø"/>
            </a:pPr>
            <a:r>
              <a:rPr lang="en-US" sz="1800" dirty="0">
                <a:solidFill>
                  <a:srgbClr val="333333"/>
                </a:solidFill>
                <a:effectLst/>
                <a:latin typeface="+mn-lt"/>
                <a:ea typeface="Times New Roman" panose="02020603050405020304" pitchFamily="18" charset="0"/>
                <a:cs typeface="Times New Roman" panose="02020603050405020304" pitchFamily="18" charset="0"/>
              </a:rPr>
              <a:t>DAG representation of a basic block allows</a:t>
            </a:r>
            <a:endParaRPr lang="en-IN" sz="1800" dirty="0">
              <a:effectLst/>
              <a:latin typeface="+mn-lt"/>
              <a:ea typeface="Calibri" panose="020F0502020204030204" pitchFamily="34" charset="0"/>
              <a:cs typeface="Times New Roman" panose="02020603050405020304" pitchFamily="18" charset="0"/>
            </a:endParaRPr>
          </a:p>
          <a:p>
            <a:pPr lvl="1">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Automatic detection of local common sub expressions</a:t>
            </a:r>
            <a:endParaRPr lang="en-IN" dirty="0">
              <a:solidFill>
                <a:srgbClr val="000000"/>
              </a:solidFill>
              <a:effectLst/>
              <a:latin typeface="+mn-lt"/>
              <a:ea typeface="Arial Unicode MS"/>
              <a:cs typeface="Arial Unicode MS"/>
            </a:endParaRPr>
          </a:p>
          <a:p>
            <a:pPr lvl="1">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Automatic detection of induction variables</a:t>
            </a:r>
            <a:endParaRPr lang="en-IN" dirty="0">
              <a:solidFill>
                <a:srgbClr val="000000"/>
              </a:solidFill>
              <a:effectLst/>
              <a:latin typeface="+mn-lt"/>
              <a:ea typeface="Arial Unicode MS"/>
              <a:cs typeface="Arial Unicode MS"/>
            </a:endParaRPr>
          </a:p>
          <a:p>
            <a:pPr lvl="1">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Automatic detection of loop variant instructions</a:t>
            </a:r>
            <a:endParaRPr lang="en-IN" dirty="0">
              <a:solidFill>
                <a:srgbClr val="000000"/>
              </a:solidFill>
              <a:effectLst/>
              <a:latin typeface="+mn-lt"/>
              <a:ea typeface="Arial Unicode MS"/>
              <a:cs typeface="Arial Unicode MS"/>
            </a:endParaRPr>
          </a:p>
          <a:p>
            <a:pPr lvl="1">
              <a:buFont typeface="+mj-lt"/>
              <a:buAutoNum type="alphaLcParenR"/>
            </a:pPr>
            <a:r>
              <a:rPr lang="en-US" dirty="0">
                <a:solidFill>
                  <a:srgbClr val="333333"/>
                </a:solidFill>
                <a:effectLst/>
                <a:latin typeface="+mn-lt"/>
                <a:ea typeface="Times New Roman" panose="02020603050405020304" pitchFamily="18" charset="0"/>
              </a:rPr>
              <a:t>None of the above</a:t>
            </a:r>
          </a:p>
          <a:p>
            <a:pPr lvl="1">
              <a:buFont typeface="+mj-lt"/>
              <a:buAutoNum type="alphaLcParenR"/>
            </a:pPr>
            <a:endParaRPr lang="en-US" dirty="0">
              <a:solidFill>
                <a:srgbClr val="333333"/>
              </a:solidFill>
              <a:effectLst/>
              <a:latin typeface="+mn-lt"/>
              <a:ea typeface="Times New Roman" panose="02020603050405020304" pitchFamily="18" charset="0"/>
            </a:endParaRPr>
          </a:p>
          <a:p>
            <a:pPr marR="152400">
              <a:lnSpc>
                <a:spcPct val="150000"/>
              </a:lnSpc>
              <a:spcAft>
                <a:spcPts val="1000"/>
              </a:spcAft>
              <a:buFont typeface="Wingdings" panose="05000000000000000000" pitchFamily="2" charset="2"/>
              <a:buChar char="Ø"/>
            </a:pPr>
            <a:r>
              <a:rPr lang="en-US" sz="1800" dirty="0">
                <a:solidFill>
                  <a:srgbClr val="333333"/>
                </a:solidFill>
                <a:effectLst/>
                <a:latin typeface="+mn-lt"/>
                <a:ea typeface="Times New Roman" panose="02020603050405020304" pitchFamily="18" charset="0"/>
                <a:cs typeface="Times New Roman" panose="02020603050405020304" pitchFamily="18" charset="0"/>
              </a:rPr>
              <a:t>Replacing a variable with constant which has been assigned to it earlier during compilation is </a:t>
            </a:r>
            <a:endParaRPr lang="en-IN" sz="1800" dirty="0">
              <a:effectLst/>
              <a:latin typeface="+mn-lt"/>
              <a:ea typeface="Calibri" panose="020F0502020204030204" pitchFamily="34" charset="0"/>
              <a:cs typeface="Times New Roman" panose="02020603050405020304" pitchFamily="18" charset="0"/>
            </a:endParaRPr>
          </a:p>
          <a:p>
            <a:pPr lvl="1" algn="just">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Local optimization</a:t>
            </a:r>
            <a:endParaRPr lang="en-IN" dirty="0">
              <a:solidFill>
                <a:srgbClr val="000000"/>
              </a:solidFill>
              <a:effectLst/>
              <a:latin typeface="+mn-lt"/>
              <a:ea typeface="Arial Unicode MS"/>
              <a:cs typeface="Arial Unicode MS"/>
            </a:endParaRPr>
          </a:p>
          <a:p>
            <a:pPr lvl="1" algn="just">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Loop optimization</a:t>
            </a:r>
            <a:endParaRPr lang="en-IN" dirty="0">
              <a:solidFill>
                <a:srgbClr val="000000"/>
              </a:solidFill>
              <a:effectLst/>
              <a:latin typeface="+mn-lt"/>
              <a:ea typeface="Arial Unicode MS"/>
              <a:cs typeface="Arial Unicode MS"/>
            </a:endParaRPr>
          </a:p>
          <a:p>
            <a:pPr lvl="1" algn="just">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Constant propagation</a:t>
            </a:r>
            <a:endParaRPr lang="en-IN" dirty="0">
              <a:solidFill>
                <a:srgbClr val="000000"/>
              </a:solidFill>
              <a:effectLst/>
              <a:latin typeface="+mn-lt"/>
              <a:ea typeface="Arial Unicode MS"/>
              <a:cs typeface="Arial Unicode MS"/>
            </a:endParaRPr>
          </a:p>
          <a:p>
            <a:pPr lvl="1">
              <a:buFont typeface="+mj-lt"/>
              <a:buAutoNum type="alphaLcParenR"/>
            </a:pPr>
            <a:r>
              <a:rPr lang="en-US" dirty="0">
                <a:solidFill>
                  <a:srgbClr val="333333"/>
                </a:solidFill>
                <a:effectLst/>
                <a:latin typeface="+mn-lt"/>
                <a:ea typeface="Times New Roman" panose="02020603050405020304" pitchFamily="18" charset="0"/>
              </a:rPr>
              <a:t>Code Motion</a:t>
            </a:r>
            <a:endParaRPr lang="en-US" dirty="0">
              <a:latin typeface="+mn-lt"/>
              <a:cs typeface="Times New Roman" panose="02020603050405020304" pitchFamily="18" charset="0"/>
            </a:endParaRPr>
          </a:p>
        </p:txBody>
      </p:sp>
      <p:sp>
        <p:nvSpPr>
          <p:cNvPr id="4" name="Date Placeholder 3"/>
          <p:cNvSpPr>
            <a:spLocks noGrp="1"/>
          </p:cNvSpPr>
          <p:nvPr>
            <p:ph type="dt" sz="half" idx="10"/>
          </p:nvPr>
        </p:nvSpPr>
        <p:spPr/>
        <p:txBody>
          <a:bodyPr/>
          <a:lstStyle/>
          <a:p>
            <a:fld id="{D4E02634-529B-43D0-A925-DCBEEA262450}" type="datetime1">
              <a:rPr lang="en-US" smtClean="0"/>
              <a:t>11/2/2022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605280" y="-50800"/>
            <a:ext cx="75387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67076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F29CA693-D7FA-4E62-8B53-CDADC625FCBA}" type="datetime1">
              <a:rPr lang="en-US" smtClean="0"/>
              <a:t>11/2/2022</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124</a:t>
            </a:fld>
            <a:endParaRPr lang="en-US"/>
          </a:p>
        </p:txBody>
      </p:sp>
      <p:sp>
        <p:nvSpPr>
          <p:cNvPr id="7" name="Title 1"/>
          <p:cNvSpPr txBox="1">
            <a:spLocks/>
          </p:cNvSpPr>
          <p:nvPr/>
        </p:nvSpPr>
        <p:spPr>
          <a:xfrm>
            <a:off x="1534160" y="-50800"/>
            <a:ext cx="7609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Daily Quiz</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xmlns="" id="{27396FE2-B6F4-49BC-BFEE-6D40D24800DB}"/>
              </a:ext>
            </a:extLst>
          </p:cNvPr>
          <p:cNvSpPr>
            <a:spLocks noGrp="1"/>
          </p:cNvSpPr>
          <p:nvPr>
            <p:ph idx="1"/>
          </p:nvPr>
        </p:nvSpPr>
        <p:spPr>
          <a:xfrm>
            <a:off x="699739" y="817163"/>
            <a:ext cx="8229600" cy="5188349"/>
          </a:xfrm>
        </p:spPr>
        <p:txBody>
          <a:bodyPr>
            <a:noAutofit/>
          </a:bodyPr>
          <a:lstStyle/>
          <a:p>
            <a:pPr>
              <a:buFont typeface="Wingdings" panose="05000000000000000000" pitchFamily="2" charset="2"/>
              <a:buChar char="Ø"/>
            </a:pPr>
            <a:r>
              <a:rPr lang="en-US" dirty="0"/>
              <a:t>A directed acyclic graph represents one form of intermediate representation. The number of internal nodes in DAG of an expression, </a:t>
            </a:r>
            <a:endParaRPr lang="en-IN" dirty="0"/>
          </a:p>
          <a:p>
            <a:pPr marL="0" indent="0">
              <a:buNone/>
            </a:pPr>
            <a:r>
              <a:rPr lang="en-US" dirty="0"/>
              <a:t> a = (</a:t>
            </a:r>
            <a:r>
              <a:rPr lang="en-US" dirty="0" err="1"/>
              <a:t>b+c</a:t>
            </a:r>
            <a:r>
              <a:rPr lang="en-US" dirty="0"/>
              <a:t>)*(</a:t>
            </a:r>
            <a:r>
              <a:rPr lang="en-US" dirty="0" err="1"/>
              <a:t>b+c</a:t>
            </a:r>
            <a:r>
              <a:rPr lang="en-US" dirty="0"/>
              <a:t>) is</a:t>
            </a:r>
            <a:endParaRPr lang="en-IN" dirty="0"/>
          </a:p>
          <a:p>
            <a:pPr lvl="1">
              <a:buFont typeface="+mj-lt"/>
              <a:buAutoNum type="alphaLcParenR"/>
            </a:pPr>
            <a:r>
              <a:rPr lang="en-US" dirty="0"/>
              <a:t>2</a:t>
            </a:r>
            <a:endParaRPr lang="en-IN" dirty="0"/>
          </a:p>
          <a:p>
            <a:pPr lvl="1">
              <a:buFont typeface="+mj-lt"/>
              <a:buAutoNum type="alphaLcParenR"/>
            </a:pPr>
            <a:r>
              <a:rPr lang="en-US" dirty="0"/>
              <a:t>3</a:t>
            </a:r>
            <a:endParaRPr lang="en-IN" dirty="0"/>
          </a:p>
          <a:p>
            <a:pPr lvl="1">
              <a:buFont typeface="+mj-lt"/>
              <a:buAutoNum type="alphaLcParenR"/>
            </a:pPr>
            <a:r>
              <a:rPr lang="en-US" dirty="0"/>
              <a:t>4</a:t>
            </a:r>
            <a:endParaRPr lang="en-IN" dirty="0"/>
          </a:p>
          <a:p>
            <a:pPr lvl="1">
              <a:buFont typeface="+mj-lt"/>
              <a:buAutoNum type="alphaLcParenR"/>
            </a:pPr>
            <a:r>
              <a:rPr lang="en-US" dirty="0"/>
              <a:t>5</a:t>
            </a:r>
          </a:p>
          <a:p>
            <a:pPr marL="0" indent="0">
              <a:buNone/>
            </a:pPr>
            <a:endParaRPr lang="en-US" dirty="0"/>
          </a:p>
          <a:p>
            <a:pPr>
              <a:buFont typeface="Wingdings" panose="05000000000000000000" pitchFamily="2" charset="2"/>
              <a:buChar char="Ø"/>
            </a:pPr>
            <a:r>
              <a:rPr lang="en-US" dirty="0"/>
              <a:t>Intermediate representation of the source program produced by the front end can in the form of</a:t>
            </a:r>
            <a:endParaRPr lang="en-IN" dirty="0"/>
          </a:p>
          <a:p>
            <a:pPr lvl="1">
              <a:buFont typeface="+mj-lt"/>
              <a:buAutoNum type="alphaLcParenR"/>
            </a:pPr>
            <a:r>
              <a:rPr lang="en-US" dirty="0"/>
              <a:t>Three address representation</a:t>
            </a:r>
            <a:endParaRPr lang="en-IN" dirty="0"/>
          </a:p>
          <a:p>
            <a:pPr lvl="1">
              <a:buFont typeface="+mj-lt"/>
              <a:buAutoNum type="alphaLcParenR"/>
            </a:pPr>
            <a:r>
              <a:rPr lang="en-US" dirty="0"/>
              <a:t>Postfix notation</a:t>
            </a:r>
            <a:endParaRPr lang="en-IN" dirty="0"/>
          </a:p>
          <a:p>
            <a:pPr lvl="1">
              <a:buFont typeface="+mj-lt"/>
              <a:buAutoNum type="alphaLcParenR"/>
            </a:pPr>
            <a:r>
              <a:rPr lang="en-US" dirty="0"/>
              <a:t>Syntax Trees and DAG’s</a:t>
            </a:r>
            <a:endParaRPr lang="en-IN" dirty="0"/>
          </a:p>
          <a:p>
            <a:pPr lvl="1">
              <a:buFont typeface="+mj-lt"/>
              <a:buAutoNum type="alphaLcParenR"/>
            </a:pPr>
            <a:r>
              <a:rPr lang="en-US" dirty="0"/>
              <a:t>All of the above</a:t>
            </a:r>
            <a:endParaRPr lang="en-IN" dirty="0">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71B182CB-3EE0-4A90-8D4B-942F85ABBA47}"/>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84132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 calcmode="lin" valueType="num">
                                      <p:cBhvr additive="base">
                                        <p:cTn id="4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342900" lvl="0" indent="-342900" algn="just">
              <a:lnSpc>
                <a:spcPct val="115000"/>
              </a:lnSpc>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What is DAG ? What are its advantages in context of optimization ?			</a:t>
            </a:r>
          </a:p>
          <a:p>
            <a:pPr marL="342900" lvl="0" indent="-342900" algn="just">
              <a:lnSpc>
                <a:spcPct val="115000"/>
              </a:lnSpc>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What is data flow analysis ? How does it use in code optimization?				</a:t>
            </a:r>
          </a:p>
          <a:p>
            <a:pPr marL="342900" lvl="0" indent="-342900" algn="just">
              <a:lnSpc>
                <a:spcPct val="115000"/>
              </a:lnSpc>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Explain what constitute a loop in a flow graph and how will you do loop optimizations in code optimization of a compiler.									</a:t>
            </a:r>
          </a:p>
          <a:p>
            <a:pPr marL="342900" lvl="0" indent="-342900" algn="just">
              <a:lnSpc>
                <a:spcPct val="115000"/>
              </a:lnSpc>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How DAG is created from three address code ? Write algorithm for it and explain it with a relevant example.										</a:t>
            </a:r>
          </a:p>
          <a:p>
            <a:pPr marL="342900" lvl="0" indent="-342900" algn="just">
              <a:lnSpc>
                <a:spcPct val="115000"/>
              </a:lnSpc>
              <a:buFont typeface="+mj-lt"/>
              <a:buAutoNum type="arabicPeriod"/>
            </a:pPr>
            <a:r>
              <a:rPr lang="en-US" sz="1800" dirty="0">
                <a:effectLst/>
                <a:latin typeface="Times New Roman" panose="02020603050405020304" pitchFamily="18" charset="0"/>
                <a:ea typeface="Calibri" panose="020F0502020204030204" pitchFamily="34" charset="0"/>
              </a:rPr>
              <a:t>What are different issues in code optimization ? Explain it with proper example.</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93E16ED-D131-4AAF-A65B-21E335BF19A8}" type="datetime1">
              <a:rPr lang="en-US" smtClean="0"/>
              <a:t>11/2/2022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534160" y="0"/>
            <a:ext cx="7609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Weekly</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Assignments-1</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xmlns="" id="{8412385F-67FD-431A-8B74-A7D15E4FA584}"/>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763000" cy="5213350"/>
          </a:xfrm>
        </p:spPr>
        <p:txBody>
          <a:bodyPr>
            <a:noAutofit/>
          </a:bodyPr>
          <a:lstStyle/>
          <a:p>
            <a:pPr marL="342900" lvl="0" indent="-342900">
              <a:lnSpc>
                <a:spcPct val="115000"/>
              </a:lnSpc>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Define the Global Data Flow Analysis 							</a:t>
            </a:r>
          </a:p>
          <a:p>
            <a:pPr marL="342900" lvl="0" indent="-342900">
              <a:lnSpc>
                <a:spcPct val="115000"/>
              </a:lnSpc>
              <a:buFont typeface="+mj-lt"/>
              <a:buAutoNum type="arabicPeriod"/>
            </a:pPr>
            <a:r>
              <a:rPr lang="en-US" dirty="0">
                <a:ea typeface="Calibri" panose="020F0502020204030204" pitchFamily="34" charset="0"/>
              </a:rPr>
              <a:t>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rite short Note on:										</a:t>
            </a:r>
          </a:p>
          <a:p>
            <a:pPr marL="800100" lvl="1" indent="-400050">
              <a:lnSpc>
                <a:spcPct val="115000"/>
              </a:lnSpc>
              <a:buAutoNum type="romanL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Loop unrolling</a:t>
            </a:r>
            <a:endParaRPr lang="en-IN" dirty="0">
              <a:latin typeface="Calibri" panose="020F0502020204030204" pitchFamily="34" charset="0"/>
              <a:ea typeface="Calibri" panose="020F0502020204030204" pitchFamily="34" charset="0"/>
            </a:endParaRPr>
          </a:p>
          <a:p>
            <a:pPr marL="800100" lvl="1" indent="-400050">
              <a:lnSpc>
                <a:spcPct val="115000"/>
              </a:lnSpc>
              <a:buAutoNum type="romanL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Loop Jamming</a:t>
            </a:r>
          </a:p>
          <a:p>
            <a:pPr marL="400050" lvl="1" indent="0">
              <a:lnSpc>
                <a:spcPct val="115000"/>
              </a:lnSpc>
              <a:buNone/>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buAutoNum type="arabicPeriod" startAt="3"/>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Construct DAG for the following expression (a + b) - (e - (c + d))				</a:t>
            </a:r>
          </a:p>
          <a:p>
            <a:pPr lvl="0">
              <a:lnSpc>
                <a:spcPct val="115000"/>
              </a:lnSpc>
              <a:buAutoNum type="arabicPeriod" startAt="3"/>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Explain the concept of Global data-flow analysis						</a:t>
            </a:r>
          </a:p>
          <a:p>
            <a:pPr lvl="0">
              <a:lnSpc>
                <a:spcPct val="115000"/>
              </a:lnSpc>
              <a:buAutoNum type="arabicPeriod" startAt="3"/>
            </a:pPr>
            <a:r>
              <a:rPr lang="en-US" sz="1800" dirty="0">
                <a:effectLst/>
                <a:latin typeface="Times New Roman" panose="02020603050405020304" pitchFamily="18" charset="0"/>
                <a:ea typeface="Calibri" panose="020F0502020204030204" pitchFamily="34" charset="0"/>
              </a:rPr>
              <a:t>Write role of flow of control statement.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0911330-E625-4ABA-9FC3-D4929FEB8F04}"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554480" y="-50800"/>
            <a:ext cx="75895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Weekly</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Assignments-2</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8779F055-7921-4044-98C2-C9CA82957A17}"/>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6079786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837" y="817163"/>
            <a:ext cx="8229600" cy="4525963"/>
          </a:xfrm>
        </p:spPr>
        <p:txBody>
          <a:bodyPr>
            <a:noAutofit/>
          </a:bodyPr>
          <a:lstStyle/>
          <a:p>
            <a:pPr marR="152400">
              <a:lnSpc>
                <a:spcPct val="150000"/>
              </a:lnSpc>
              <a:spcAft>
                <a:spcPts val="1000"/>
              </a:spcAft>
              <a:buFont typeface="Wingdings" panose="05000000000000000000" pitchFamily="2" charset="2"/>
              <a:buChar char="Ø"/>
            </a:pPr>
            <a:r>
              <a:rPr lang="en-US" dirty="0">
                <a:solidFill>
                  <a:srgbClr val="333333"/>
                </a:solidFill>
                <a:effectLst/>
                <a:latin typeface="+mj-lt"/>
                <a:ea typeface="Times New Roman" panose="02020603050405020304" pitchFamily="18" charset="0"/>
                <a:cs typeface="Times New Roman" panose="02020603050405020304" pitchFamily="18" charset="0"/>
              </a:rPr>
              <a:t>The specific task storage manager performs </a:t>
            </a:r>
            <a:endParaRPr lang="en-IN" dirty="0">
              <a:effectLst/>
              <a:latin typeface="+mj-lt"/>
              <a:ea typeface="Calibri" panose="020F0502020204030204" pitchFamily="34" charset="0"/>
              <a:cs typeface="Times New Roman" panose="02020603050405020304" pitchFamily="18" charset="0"/>
            </a:endParaRPr>
          </a:p>
          <a:p>
            <a:pPr marL="342900" lvl="0" indent="-342900">
              <a:buFont typeface="+mj-lt"/>
              <a:buAutoNum type="alphaLcParenR"/>
            </a:pPr>
            <a:r>
              <a:rPr lang="en-US" dirty="0">
                <a:solidFill>
                  <a:srgbClr val="333333"/>
                </a:solidFill>
                <a:effectLst/>
                <a:latin typeface="+mj-lt"/>
                <a:ea typeface="Times New Roman" panose="02020603050405020304" pitchFamily="18" charset="0"/>
              </a:rPr>
              <a:t>allocation/ deallocation of storage to programs</a:t>
            </a:r>
            <a:endParaRPr lang="en-IN" dirty="0">
              <a:effectLst/>
              <a:latin typeface="+mj-lt"/>
              <a:ea typeface="Times New Roman" panose="02020603050405020304" pitchFamily="18" charset="0"/>
            </a:endParaRPr>
          </a:p>
          <a:p>
            <a:pPr marL="342900" lvl="0" indent="-342900">
              <a:buFont typeface="+mj-lt"/>
              <a:buAutoNum type="alphaLcParenR"/>
            </a:pPr>
            <a:r>
              <a:rPr lang="en-US" dirty="0">
                <a:solidFill>
                  <a:srgbClr val="333333"/>
                </a:solidFill>
                <a:effectLst/>
                <a:latin typeface="+mj-lt"/>
                <a:ea typeface="Times New Roman" panose="02020603050405020304" pitchFamily="18" charset="0"/>
              </a:rPr>
              <a:t>protection of storage area allocated to a program from illegal access by other programs in the system</a:t>
            </a:r>
            <a:endParaRPr lang="en-IN" dirty="0">
              <a:effectLst/>
              <a:latin typeface="+mj-lt"/>
              <a:ea typeface="Times New Roman" panose="02020603050405020304" pitchFamily="18" charset="0"/>
            </a:endParaRPr>
          </a:p>
          <a:p>
            <a:pPr marL="342900" lvl="0" indent="-342900">
              <a:buFont typeface="+mj-lt"/>
              <a:buAutoNum type="alphaLcParenR"/>
            </a:pPr>
            <a:r>
              <a:rPr lang="en-US" dirty="0">
                <a:solidFill>
                  <a:srgbClr val="333333"/>
                </a:solidFill>
                <a:effectLst/>
                <a:latin typeface="+mj-lt"/>
                <a:ea typeface="Times New Roman" panose="02020603050405020304" pitchFamily="18" charset="0"/>
              </a:rPr>
              <a:t>the status of each program</a:t>
            </a:r>
            <a:endParaRPr lang="en-IN" dirty="0">
              <a:latin typeface="+mj-lt"/>
              <a:ea typeface="Times New Roman" panose="02020603050405020304" pitchFamily="18" charset="0"/>
            </a:endParaRPr>
          </a:p>
          <a:p>
            <a:pPr marL="342900" lvl="0" indent="-342900">
              <a:buFont typeface="+mj-lt"/>
              <a:buAutoNum type="alphaLcParenR"/>
            </a:pPr>
            <a:r>
              <a:rPr lang="en-US" dirty="0">
                <a:solidFill>
                  <a:srgbClr val="333333"/>
                </a:solidFill>
                <a:effectLst/>
                <a:latin typeface="+mj-lt"/>
                <a:ea typeface="Calibri" panose="020F0502020204030204" pitchFamily="34" charset="0"/>
                <a:cs typeface="Times New Roman" panose="02020603050405020304" pitchFamily="18" charset="0"/>
              </a:rPr>
              <a:t>both ( a ) and ( b ) </a:t>
            </a:r>
          </a:p>
          <a:p>
            <a:pPr marL="342900" lvl="0" indent="-342900">
              <a:buFont typeface="+mj-lt"/>
              <a:buAutoNum type="alphaLcParenR"/>
            </a:pPr>
            <a:endParaRPr lang="en-US" dirty="0">
              <a:solidFill>
                <a:srgbClr val="333333"/>
              </a:solidFill>
              <a:latin typeface="+mj-lt"/>
            </a:endParaRPr>
          </a:p>
          <a:p>
            <a:pPr marR="152400">
              <a:lnSpc>
                <a:spcPct val="150000"/>
              </a:lnSpc>
              <a:spcAft>
                <a:spcPts val="1000"/>
              </a:spcAft>
              <a:buFont typeface="Wingdings" panose="05000000000000000000" pitchFamily="2" charset="2"/>
              <a:buChar char="Ø"/>
            </a:pPr>
            <a:r>
              <a:rPr lang="en-US" dirty="0">
                <a:solidFill>
                  <a:srgbClr val="333333"/>
                </a:solidFill>
                <a:effectLst/>
                <a:latin typeface="+mj-lt"/>
                <a:ea typeface="Times New Roman" panose="02020603050405020304" pitchFamily="18" charset="0"/>
                <a:cs typeface="Times New Roman" panose="02020603050405020304" pitchFamily="18" charset="0"/>
              </a:rPr>
              <a:t>Hamming Distance is</a:t>
            </a:r>
            <a:endParaRPr lang="en-IN" dirty="0">
              <a:effectLst/>
              <a:latin typeface="+mj-lt"/>
              <a:ea typeface="Calibri" panose="020F0502020204030204" pitchFamily="34" charset="0"/>
              <a:cs typeface="Times New Roman" panose="02020603050405020304" pitchFamily="18" charset="0"/>
            </a:endParaRPr>
          </a:p>
          <a:p>
            <a:pPr marL="360363" lvl="3" indent="-360363">
              <a:buFont typeface="+mj-lt"/>
              <a:buAutoNum type="alphaLcParenBoth"/>
            </a:pPr>
            <a:r>
              <a:rPr lang="en-US" dirty="0">
                <a:solidFill>
                  <a:srgbClr val="333333"/>
                </a:solidFill>
                <a:effectLst/>
                <a:latin typeface="+mj-lt"/>
                <a:ea typeface="Times New Roman" panose="02020603050405020304" pitchFamily="18" charset="0"/>
              </a:rPr>
              <a:t>a theoretical way of measuring errors</a:t>
            </a:r>
            <a:endParaRPr lang="en-IN" dirty="0">
              <a:effectLst/>
              <a:latin typeface="+mj-lt"/>
              <a:ea typeface="Times New Roman" panose="02020603050405020304" pitchFamily="18" charset="0"/>
            </a:endParaRPr>
          </a:p>
          <a:p>
            <a:pPr marL="360363" lvl="3" indent="-360363">
              <a:buFont typeface="+mj-lt"/>
              <a:buAutoNum type="alphaLcParenBoth"/>
            </a:pPr>
            <a:r>
              <a:rPr lang="en-US" dirty="0">
                <a:solidFill>
                  <a:srgbClr val="333333"/>
                </a:solidFill>
                <a:effectLst/>
                <a:latin typeface="+mj-lt"/>
                <a:ea typeface="Times New Roman" panose="02020603050405020304" pitchFamily="18" charset="0"/>
              </a:rPr>
              <a:t>a technique for assigning codes to a set of items known to occur with a given probability</a:t>
            </a:r>
            <a:endParaRPr lang="en-IN" dirty="0">
              <a:effectLst/>
              <a:latin typeface="+mj-lt"/>
              <a:ea typeface="Times New Roman" panose="02020603050405020304" pitchFamily="18" charset="0"/>
            </a:endParaRPr>
          </a:p>
          <a:p>
            <a:pPr marL="360363" lvl="3" indent="-360363">
              <a:buFont typeface="+mj-lt"/>
              <a:buAutoNum type="alphaLcParenBoth"/>
            </a:pPr>
            <a:r>
              <a:rPr lang="en-US" dirty="0">
                <a:solidFill>
                  <a:srgbClr val="333333"/>
                </a:solidFill>
                <a:effectLst/>
                <a:latin typeface="+mj-lt"/>
                <a:ea typeface="Times New Roman" panose="02020603050405020304" pitchFamily="18" charset="0"/>
              </a:rPr>
              <a:t>a technique for optimizing the intermediate code</a:t>
            </a:r>
            <a:endParaRPr lang="en-IN" dirty="0">
              <a:effectLst/>
              <a:latin typeface="+mj-lt"/>
              <a:ea typeface="Times New Roman" panose="02020603050405020304" pitchFamily="18" charset="0"/>
            </a:endParaRPr>
          </a:p>
          <a:p>
            <a:pPr marL="360363" lvl="3" indent="-360363">
              <a:buFont typeface="+mj-lt"/>
              <a:buAutoNum type="alphaLcParenBoth"/>
            </a:pPr>
            <a:r>
              <a:rPr lang="en-US" dirty="0">
                <a:solidFill>
                  <a:srgbClr val="333333"/>
                </a:solidFill>
                <a:effectLst/>
                <a:latin typeface="+mj-lt"/>
                <a:ea typeface="Times New Roman" panose="02020603050405020304" pitchFamily="18" charset="0"/>
              </a:rPr>
              <a:t>None of the above </a:t>
            </a:r>
            <a:endParaRPr lang="en-IN" dirty="0">
              <a:effectLst/>
              <a:latin typeface="+mj-lt"/>
              <a:ea typeface="Times New Roman" panose="02020603050405020304" pitchFamily="18" charset="0"/>
            </a:endParaRPr>
          </a:p>
          <a:p>
            <a:pPr marL="342900" lvl="0" indent="-342900">
              <a:buFont typeface="+mj-lt"/>
              <a:buAutoNum type="alphaLcParenR"/>
            </a:pPr>
            <a:endParaRPr lang="en-US" dirty="0">
              <a:latin typeface="+mj-lt"/>
              <a:cs typeface="Times New Roman" panose="02020603050405020304" pitchFamily="18" charset="0"/>
            </a:endParaRPr>
          </a:p>
        </p:txBody>
      </p:sp>
      <p:sp>
        <p:nvSpPr>
          <p:cNvPr id="4" name="Date Placeholder 3"/>
          <p:cNvSpPr>
            <a:spLocks noGrp="1"/>
          </p:cNvSpPr>
          <p:nvPr>
            <p:ph type="dt" sz="half" idx="10"/>
          </p:nvPr>
        </p:nvSpPr>
        <p:spPr/>
        <p:txBody>
          <a:bodyPr/>
          <a:lstStyle/>
          <a:p>
            <a:fld id="{8E663413-264C-4C56-A400-D981FBC6A159}"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615440" y="-50800"/>
            <a:ext cx="752856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p>
        </p:txBody>
      </p:sp>
      <p:sp>
        <p:nvSpPr>
          <p:cNvPr id="9" name="Footer Placeholder 4">
            <a:extLst>
              <a:ext uri="{FF2B5EF4-FFF2-40B4-BE49-F238E27FC236}">
                <a16:creationId xmlns:a16="http://schemas.microsoft.com/office/drawing/2014/main" xmlns="" id="{3AB3F8F0-4E8B-4DDB-BBF5-553DD5A0730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881449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837" y="817163"/>
            <a:ext cx="8229600" cy="4525963"/>
          </a:xfrm>
        </p:spPr>
        <p:txBody>
          <a:bodyPr>
            <a:noAutofit/>
          </a:bodyPr>
          <a:lstStyle/>
          <a:p>
            <a:pPr marR="152400">
              <a:lnSpc>
                <a:spcPct val="150000"/>
              </a:lnSpc>
              <a:spcAft>
                <a:spcPts val="1000"/>
              </a:spcAft>
              <a:buFont typeface="Wingdings" panose="05000000000000000000" pitchFamily="2" charset="2"/>
              <a:buChar char="Ø"/>
            </a:pPr>
            <a:r>
              <a:rPr lang="en-US" dirty="0">
                <a:solidFill>
                  <a:srgbClr val="333333"/>
                </a:solidFill>
                <a:effectLst/>
                <a:latin typeface="+mn-lt"/>
                <a:ea typeface="Times New Roman" panose="02020603050405020304" pitchFamily="18" charset="0"/>
                <a:cs typeface="Times New Roman" panose="02020603050405020304" pitchFamily="18" charset="0"/>
              </a:rPr>
              <a:t>What will be the locally optimized code for the statement</a:t>
            </a:r>
            <a:r>
              <a:rPr lang="en-IN" dirty="0">
                <a:latin typeface="+mn-lt"/>
                <a:ea typeface="Times New Roman" panose="02020603050405020304" pitchFamily="18" charset="0"/>
              </a:rPr>
              <a:t> </a:t>
            </a:r>
            <a:r>
              <a:rPr lang="en-US" dirty="0">
                <a:solidFill>
                  <a:srgbClr val="333333"/>
                </a:solidFill>
                <a:effectLst/>
                <a:latin typeface="+mn-lt"/>
                <a:ea typeface="Times New Roman" panose="02020603050405020304" pitchFamily="18" charset="0"/>
                <a:cs typeface="Times New Roman" panose="02020603050405020304" pitchFamily="18" charset="0"/>
              </a:rPr>
              <a:t>X=(A-B)*C-D/(A-B)?</a:t>
            </a:r>
            <a:endParaRPr lang="en-IN" dirty="0">
              <a:effectLst/>
              <a:latin typeface="+mn-lt"/>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lphaLcParenR"/>
            </a:pPr>
            <a:r>
              <a:rPr lang="en-US" dirty="0">
                <a:solidFill>
                  <a:srgbClr val="333333"/>
                </a:solidFill>
                <a:effectLst/>
                <a:latin typeface="+mn-lt"/>
                <a:ea typeface="Times New Roman" panose="02020603050405020304" pitchFamily="18" charset="0"/>
                <a:cs typeface="Times New Roman" panose="02020603050405020304" pitchFamily="18" charset="0"/>
              </a:rPr>
              <a:t>No change, already localized</a:t>
            </a:r>
            <a:endParaRPr lang="en-IN" dirty="0">
              <a:effectLst/>
              <a:latin typeface="+mn-lt"/>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lphaLcParenR"/>
            </a:pPr>
            <a:r>
              <a:rPr lang="en-US" dirty="0">
                <a:solidFill>
                  <a:srgbClr val="333333"/>
                </a:solidFill>
                <a:effectLst/>
                <a:latin typeface="+mn-lt"/>
                <a:ea typeface="Times New Roman" panose="02020603050405020304" pitchFamily="18" charset="0"/>
                <a:cs typeface="Times New Roman" panose="02020603050405020304" pitchFamily="18" charset="0"/>
              </a:rPr>
              <a:t>There is nothing like locally optimized</a:t>
            </a:r>
            <a:endParaRPr lang="en-IN" dirty="0">
              <a:effectLst/>
              <a:latin typeface="+mn-lt"/>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lphaLcParenR"/>
            </a:pPr>
            <a:r>
              <a:rPr lang="en-US" dirty="0">
                <a:solidFill>
                  <a:srgbClr val="333333"/>
                </a:solidFill>
                <a:effectLst/>
                <a:latin typeface="+mn-lt"/>
                <a:ea typeface="Times New Roman" panose="02020603050405020304" pitchFamily="18" charset="0"/>
                <a:cs typeface="Times New Roman" panose="02020603050405020304" pitchFamily="18" charset="0"/>
              </a:rPr>
              <a:t>There is syntax error</a:t>
            </a:r>
            <a:endParaRPr lang="en-IN" dirty="0">
              <a:latin typeface="+mn-lt"/>
              <a:ea typeface="Times New Roman" panose="02020603050405020304" pitchFamily="18" charset="0"/>
            </a:endParaRPr>
          </a:p>
          <a:p>
            <a:pPr marL="742950" lvl="1" indent="-285750">
              <a:lnSpc>
                <a:spcPct val="107000"/>
              </a:lnSpc>
              <a:spcAft>
                <a:spcPts val="800"/>
              </a:spcAft>
              <a:buFont typeface="+mj-lt"/>
              <a:buAutoNum type="alphaLcParenR"/>
            </a:pPr>
            <a:r>
              <a:rPr lang="en-US" dirty="0">
                <a:solidFill>
                  <a:srgbClr val="333333"/>
                </a:solidFill>
                <a:effectLst/>
                <a:latin typeface="+mn-lt"/>
                <a:ea typeface="Times New Roman" panose="02020603050405020304" pitchFamily="18" charset="0"/>
              </a:rPr>
              <a:t>None of the above</a:t>
            </a:r>
          </a:p>
          <a:p>
            <a:pPr marL="742950" lvl="1" indent="-285750">
              <a:lnSpc>
                <a:spcPct val="107000"/>
              </a:lnSpc>
              <a:spcAft>
                <a:spcPts val="800"/>
              </a:spcAft>
              <a:buFont typeface="+mj-lt"/>
              <a:buAutoNum type="alphaLcParenR"/>
            </a:pPr>
            <a:endParaRPr lang="en-US" dirty="0">
              <a:solidFill>
                <a:srgbClr val="333333"/>
              </a:solidFill>
              <a:latin typeface="+mn-lt"/>
              <a:cs typeface="Times New Roman" panose="02020603050405020304" pitchFamily="18" charset="0"/>
            </a:endParaRPr>
          </a:p>
          <a:p>
            <a:pPr marR="152400">
              <a:lnSpc>
                <a:spcPct val="150000"/>
              </a:lnSpc>
              <a:spcAft>
                <a:spcPts val="1000"/>
              </a:spcAft>
              <a:buFont typeface="Wingdings" panose="05000000000000000000" pitchFamily="2" charset="2"/>
              <a:buChar char="Ø"/>
            </a:pPr>
            <a:r>
              <a:rPr lang="en-US" dirty="0">
                <a:solidFill>
                  <a:srgbClr val="333333"/>
                </a:solidFill>
                <a:effectLst/>
                <a:latin typeface="+mn-lt"/>
                <a:ea typeface="Times New Roman" panose="02020603050405020304" pitchFamily="18" charset="0"/>
                <a:cs typeface="Times New Roman" panose="02020603050405020304" pitchFamily="18" charset="0"/>
              </a:rPr>
              <a:t>An optimizing compiler</a:t>
            </a:r>
            <a:endParaRPr lang="en-IN" dirty="0">
              <a:effectLst/>
              <a:latin typeface="+mn-lt"/>
              <a:ea typeface="Calibri" panose="020F0502020204030204" pitchFamily="34" charset="0"/>
              <a:cs typeface="Times New Roman" panose="02020603050405020304" pitchFamily="18" charset="0"/>
            </a:endParaRPr>
          </a:p>
          <a:p>
            <a:pPr lvl="1" indent="-342900">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is optimized to occupy less space</a:t>
            </a:r>
            <a:endParaRPr lang="en-IN" dirty="0">
              <a:solidFill>
                <a:srgbClr val="000000"/>
              </a:solidFill>
              <a:effectLst/>
              <a:latin typeface="+mn-lt"/>
              <a:ea typeface="Arial Unicode MS"/>
              <a:cs typeface="Arial Unicode MS"/>
            </a:endParaRPr>
          </a:p>
          <a:p>
            <a:pPr lvl="1" indent="-342900">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is optimized to take less time for execution</a:t>
            </a:r>
            <a:endParaRPr lang="en-IN" dirty="0">
              <a:solidFill>
                <a:srgbClr val="000000"/>
              </a:solidFill>
              <a:effectLst/>
              <a:latin typeface="+mn-lt"/>
              <a:ea typeface="Arial Unicode MS"/>
              <a:cs typeface="Arial Unicode MS"/>
            </a:endParaRPr>
          </a:p>
          <a:p>
            <a:pPr lvl="1" indent="-342900">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optimizes the code</a:t>
            </a:r>
            <a:endParaRPr lang="en-IN" dirty="0">
              <a:solidFill>
                <a:srgbClr val="000000"/>
              </a:solidFill>
              <a:latin typeface="+mn-lt"/>
              <a:ea typeface="Times New Roman" panose="02020603050405020304" pitchFamily="18" charset="0"/>
              <a:cs typeface="Arial Unicode MS"/>
            </a:endParaRPr>
          </a:p>
          <a:p>
            <a:pPr lvl="1" indent="-342900">
              <a:spcBef>
                <a:spcPts val="800"/>
              </a:spcBef>
              <a:buFont typeface="+mj-lt"/>
              <a:buAutoNum type="alphaLcParenR"/>
            </a:pPr>
            <a:r>
              <a:rPr lang="en-US" dirty="0">
                <a:solidFill>
                  <a:srgbClr val="333333"/>
                </a:solidFill>
                <a:effectLst/>
                <a:latin typeface="+mn-lt"/>
                <a:ea typeface="Times New Roman" panose="02020603050405020304" pitchFamily="18" charset="0"/>
              </a:rPr>
              <a:t>All of the above</a:t>
            </a:r>
            <a:endParaRPr lang="en-US" dirty="0">
              <a:latin typeface="+mn-lt"/>
              <a:cs typeface="Times New Roman" panose="02020603050405020304" pitchFamily="18" charset="0"/>
            </a:endParaRPr>
          </a:p>
        </p:txBody>
      </p:sp>
      <p:sp>
        <p:nvSpPr>
          <p:cNvPr id="4" name="Date Placeholder 3"/>
          <p:cNvSpPr>
            <a:spLocks noGrp="1"/>
          </p:cNvSpPr>
          <p:nvPr>
            <p:ph type="dt" sz="half" idx="10"/>
          </p:nvPr>
        </p:nvSpPr>
        <p:spPr/>
        <p:txBody>
          <a:bodyPr/>
          <a:lstStyle/>
          <a:p>
            <a:fld id="{EBFE268A-89AC-4D74-A5F4-E5AD57E829CE}"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534160" y="-50800"/>
            <a:ext cx="76098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p>
        </p:txBody>
      </p:sp>
      <p:sp>
        <p:nvSpPr>
          <p:cNvPr id="9" name="Footer Placeholder 4">
            <a:extLst>
              <a:ext uri="{FF2B5EF4-FFF2-40B4-BE49-F238E27FC236}">
                <a16:creationId xmlns:a16="http://schemas.microsoft.com/office/drawing/2014/main" xmlns="" id="{AD037737-CB3D-4EFD-AB7F-0D738707C0EB}"/>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0837267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837" y="817163"/>
            <a:ext cx="8229600" cy="4525963"/>
          </a:xfrm>
        </p:spPr>
        <p:txBody>
          <a:bodyPr>
            <a:noAutofit/>
          </a:bodyPr>
          <a:lstStyle/>
          <a:p>
            <a:pPr marR="152400">
              <a:lnSpc>
                <a:spcPct val="150000"/>
              </a:lnSpc>
              <a:spcAft>
                <a:spcPts val="1000"/>
              </a:spcAft>
              <a:buFont typeface="Wingdings" panose="05000000000000000000" pitchFamily="2" charset="2"/>
              <a:buChar char="Ø"/>
            </a:pPr>
            <a:r>
              <a:rPr lang="en-US" sz="1800" dirty="0">
                <a:solidFill>
                  <a:srgbClr val="333333"/>
                </a:solidFill>
                <a:effectLst/>
                <a:latin typeface="+mn-lt"/>
                <a:ea typeface="Times New Roman" panose="02020603050405020304" pitchFamily="18" charset="0"/>
                <a:cs typeface="Times New Roman" panose="02020603050405020304" pitchFamily="18" charset="0"/>
              </a:rPr>
              <a:t>The method which merges the bodies of two loops is</a:t>
            </a:r>
            <a:endParaRPr lang="en-IN" sz="1800" dirty="0">
              <a:effectLst/>
              <a:latin typeface="+mn-lt"/>
              <a:ea typeface="Calibri" panose="020F0502020204030204" pitchFamily="34" charset="0"/>
              <a:cs typeface="Times New Roman" panose="02020603050405020304" pitchFamily="18" charset="0"/>
            </a:endParaRPr>
          </a:p>
          <a:p>
            <a:pPr lvl="1" indent="-342900">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Loop rolling</a:t>
            </a:r>
            <a:endParaRPr lang="en-IN" dirty="0">
              <a:solidFill>
                <a:srgbClr val="000000"/>
              </a:solidFill>
              <a:effectLst/>
              <a:latin typeface="+mn-lt"/>
              <a:ea typeface="Arial Unicode MS"/>
              <a:cs typeface="Arial Unicode MS"/>
            </a:endParaRPr>
          </a:p>
          <a:p>
            <a:pPr lvl="1" indent="-342900">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Loop Jamming</a:t>
            </a:r>
            <a:endParaRPr lang="en-IN" dirty="0">
              <a:solidFill>
                <a:srgbClr val="000000"/>
              </a:solidFill>
              <a:effectLst/>
              <a:latin typeface="+mn-lt"/>
              <a:ea typeface="Arial Unicode MS"/>
              <a:cs typeface="Arial Unicode MS"/>
            </a:endParaRPr>
          </a:p>
          <a:p>
            <a:pPr lvl="1" indent="-342900">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Constant folding</a:t>
            </a:r>
            <a:endParaRPr lang="en-IN" dirty="0">
              <a:solidFill>
                <a:srgbClr val="000000"/>
              </a:solidFill>
              <a:effectLst/>
              <a:latin typeface="+mn-lt"/>
              <a:ea typeface="Arial Unicode MS"/>
              <a:cs typeface="Arial Unicode MS"/>
            </a:endParaRPr>
          </a:p>
          <a:p>
            <a:pPr lvl="1" indent="-342900">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None of these</a:t>
            </a:r>
          </a:p>
          <a:p>
            <a:pPr marL="342900" lvl="0" indent="-342900">
              <a:spcBef>
                <a:spcPts val="800"/>
              </a:spcBef>
              <a:spcAft>
                <a:spcPts val="0"/>
              </a:spcAft>
              <a:buFont typeface="+mj-lt"/>
              <a:buAutoNum type="alphaLcParenR"/>
            </a:pPr>
            <a:endParaRPr lang="en-IN" sz="1800" dirty="0">
              <a:solidFill>
                <a:srgbClr val="000000"/>
              </a:solidFill>
              <a:effectLst/>
              <a:latin typeface="+mn-lt"/>
              <a:ea typeface="Arial Unicode MS"/>
              <a:cs typeface="Arial Unicode MS"/>
            </a:endParaRPr>
          </a:p>
          <a:p>
            <a:pPr marR="152400">
              <a:lnSpc>
                <a:spcPct val="150000"/>
              </a:lnSpc>
              <a:spcAft>
                <a:spcPts val="1000"/>
              </a:spcAft>
              <a:buFont typeface="Wingdings" panose="05000000000000000000" pitchFamily="2" charset="2"/>
              <a:buChar char="Ø"/>
            </a:pPr>
            <a:r>
              <a:rPr lang="en-US" sz="1800" dirty="0">
                <a:solidFill>
                  <a:srgbClr val="333333"/>
                </a:solidFill>
                <a:effectLst/>
                <a:latin typeface="+mn-lt"/>
                <a:ea typeface="Times New Roman" panose="02020603050405020304" pitchFamily="18" charset="0"/>
                <a:cs typeface="Times New Roman" panose="02020603050405020304" pitchFamily="18" charset="0"/>
              </a:rPr>
              <a:t>DAG representation of a basic block allows</a:t>
            </a:r>
            <a:endParaRPr lang="en-IN" sz="1800" dirty="0">
              <a:effectLst/>
              <a:latin typeface="+mn-lt"/>
              <a:ea typeface="Calibri" panose="020F0502020204030204" pitchFamily="34" charset="0"/>
              <a:cs typeface="Times New Roman" panose="02020603050405020304" pitchFamily="18" charset="0"/>
            </a:endParaRPr>
          </a:p>
          <a:p>
            <a:pPr lvl="1" indent="-342900">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Automatic detection of local common sub expressions</a:t>
            </a:r>
            <a:endParaRPr lang="en-IN" dirty="0">
              <a:solidFill>
                <a:srgbClr val="000000"/>
              </a:solidFill>
              <a:effectLst/>
              <a:latin typeface="+mn-lt"/>
              <a:ea typeface="Arial Unicode MS"/>
              <a:cs typeface="Arial Unicode MS"/>
            </a:endParaRPr>
          </a:p>
          <a:p>
            <a:pPr lvl="1" indent="-342900">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Automatic detection of induction variables</a:t>
            </a:r>
            <a:endParaRPr lang="en-IN" dirty="0">
              <a:solidFill>
                <a:srgbClr val="000000"/>
              </a:solidFill>
              <a:effectLst/>
              <a:latin typeface="+mn-lt"/>
              <a:ea typeface="Arial Unicode MS"/>
              <a:cs typeface="Arial Unicode MS"/>
            </a:endParaRPr>
          </a:p>
          <a:p>
            <a:pPr lvl="1" indent="-342900">
              <a:spcBef>
                <a:spcPts val="800"/>
              </a:spcBef>
              <a:buFont typeface="+mj-lt"/>
              <a:buAutoNum type="alphaLcParenR"/>
            </a:pPr>
            <a:r>
              <a:rPr lang="en-US" dirty="0">
                <a:solidFill>
                  <a:srgbClr val="333333"/>
                </a:solidFill>
                <a:effectLst/>
                <a:latin typeface="+mn-lt"/>
                <a:ea typeface="Times New Roman" panose="02020603050405020304" pitchFamily="18" charset="0"/>
                <a:cs typeface="Arial Unicode MS"/>
              </a:rPr>
              <a:t>Automatic detection of loop variant instructions</a:t>
            </a:r>
            <a:endParaRPr lang="en-IN" dirty="0">
              <a:solidFill>
                <a:srgbClr val="000000"/>
              </a:solidFill>
              <a:effectLst/>
              <a:latin typeface="+mn-lt"/>
              <a:ea typeface="Arial Unicode MS"/>
              <a:cs typeface="Arial Unicode MS"/>
            </a:endParaRPr>
          </a:p>
          <a:p>
            <a:pPr lvl="1">
              <a:buFont typeface="+mj-lt"/>
              <a:buAutoNum type="alphaLcParenR"/>
            </a:pPr>
            <a:r>
              <a:rPr lang="en-US" dirty="0">
                <a:solidFill>
                  <a:srgbClr val="333333"/>
                </a:solidFill>
                <a:effectLst/>
                <a:latin typeface="+mn-lt"/>
                <a:ea typeface="Times New Roman" panose="02020603050405020304" pitchFamily="18" charset="0"/>
              </a:rPr>
              <a:t>None of the above</a:t>
            </a:r>
            <a:endParaRPr lang="en-US" dirty="0">
              <a:latin typeface="+mn-lt"/>
              <a:cs typeface="Times New Roman" panose="02020603050405020304" pitchFamily="18" charset="0"/>
            </a:endParaRPr>
          </a:p>
        </p:txBody>
      </p:sp>
      <p:sp>
        <p:nvSpPr>
          <p:cNvPr id="4" name="Date Placeholder 3"/>
          <p:cNvSpPr>
            <a:spLocks noGrp="1"/>
          </p:cNvSpPr>
          <p:nvPr>
            <p:ph type="dt" sz="half" idx="10"/>
          </p:nvPr>
        </p:nvSpPr>
        <p:spPr/>
        <p:txBody>
          <a:bodyPr/>
          <a:lstStyle/>
          <a:p>
            <a:fld id="{1D45A65B-CB87-41C9-BBD3-A08988C612E4}"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p:cNvSpPr txBox="1">
            <a:spLocks/>
          </p:cNvSpPr>
          <p:nvPr/>
        </p:nvSpPr>
        <p:spPr>
          <a:xfrm>
            <a:off x="1635760" y="-50800"/>
            <a:ext cx="75082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p>
        </p:txBody>
      </p:sp>
      <p:sp>
        <p:nvSpPr>
          <p:cNvPr id="9" name="Footer Placeholder 4">
            <a:extLst>
              <a:ext uri="{FF2B5EF4-FFF2-40B4-BE49-F238E27FC236}">
                <a16:creationId xmlns:a16="http://schemas.microsoft.com/office/drawing/2014/main" xmlns="" id="{04314D7A-8D90-4DDC-B295-4096F526FD61}"/>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86287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BAD6242-D28A-449A-828D-5C6479CBF22B}"/>
              </a:ext>
            </a:extLst>
          </p:cNvPr>
          <p:cNvSpPr>
            <a:spLocks noGrp="1"/>
          </p:cNvSpPr>
          <p:nvPr>
            <p:ph idx="1"/>
          </p:nvPr>
        </p:nvSpPr>
        <p:spPr/>
        <p:txBody>
          <a:bodyPr/>
          <a:lstStyle/>
          <a:p>
            <a:pPr algn="just">
              <a:spcBef>
                <a:spcPct val="0"/>
              </a:spcBef>
              <a:spcAft>
                <a:spcPct val="0"/>
              </a:spcAft>
              <a:buClr>
                <a:srgbClr val="000000"/>
              </a:buClr>
              <a:buFont typeface="Arial" panose="020B0604020202020204" pitchFamily="34" charset="0"/>
              <a:buNone/>
            </a:pPr>
            <a:r>
              <a:rPr lang="en-IN" altLang="en-US" sz="2400" dirty="0">
                <a:latin typeface="Times New Roman" panose="02020603050405020304" pitchFamily="18" charset="0"/>
                <a:cs typeface="Times New Roman" panose="02020603050405020304" pitchFamily="18" charset="0"/>
              </a:rPr>
              <a:t>Subject Result: </a:t>
            </a:r>
            <a:r>
              <a:rPr lang="en-IN" altLang="en-US" dirty="0">
                <a:latin typeface="Times New Roman" panose="02020603050405020304" pitchFamily="18" charset="0"/>
                <a:cs typeface="Times New Roman" panose="02020603050405020304" pitchFamily="18" charset="0"/>
              </a:rPr>
              <a:t>97.38 </a:t>
            </a:r>
            <a:r>
              <a:rPr lang="en-IN" altLang="en-US" sz="2400" dirty="0">
                <a:latin typeface="Times New Roman" panose="02020603050405020304" pitchFamily="18" charset="0"/>
                <a:cs typeface="Times New Roman" panose="02020603050405020304" pitchFamily="18" charset="0"/>
              </a:rPr>
              <a:t>%</a:t>
            </a:r>
          </a:p>
          <a:p>
            <a:pPr algn="just">
              <a:spcBef>
                <a:spcPct val="0"/>
              </a:spcBef>
              <a:spcAft>
                <a:spcPct val="0"/>
              </a:spcAft>
              <a:buClr>
                <a:srgbClr val="000000"/>
              </a:buClr>
              <a:buFont typeface="Arial" panose="020B0604020202020204" pitchFamily="34" charset="0"/>
              <a:buNone/>
            </a:pPr>
            <a:endParaRPr lang="en-IN" altLang="en-US"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IN" altLang="en-US" sz="2400" dirty="0">
                <a:latin typeface="Times New Roman" panose="02020603050405020304" pitchFamily="18" charset="0"/>
                <a:cs typeface="Times New Roman" panose="02020603050405020304" pitchFamily="18" charset="0"/>
              </a:rPr>
              <a:t>Department Result: 97.38 %</a:t>
            </a:r>
          </a:p>
          <a:p>
            <a:pPr algn="just">
              <a:spcBef>
                <a:spcPct val="0"/>
              </a:spcBef>
              <a:spcAft>
                <a:spcPct val="0"/>
              </a:spcAft>
              <a:buClr>
                <a:srgbClr val="000000"/>
              </a:buClr>
              <a:buFont typeface="Arial" panose="020B0604020202020204" pitchFamily="34" charset="0"/>
              <a:buNone/>
            </a:pPr>
            <a:endParaRPr lang="en-IN" altLang="en-US"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IN" altLang="en-US" sz="2400" dirty="0">
                <a:latin typeface="Times New Roman" panose="02020603050405020304" pitchFamily="18" charset="0"/>
                <a:cs typeface="Times New Roman" panose="02020603050405020304" pitchFamily="18" charset="0"/>
              </a:rPr>
              <a:t>Faculty-Wise Result:</a:t>
            </a:r>
          </a:p>
          <a:p>
            <a:pPr algn="just">
              <a:spcBef>
                <a:spcPct val="0"/>
              </a:spcBef>
              <a:spcAft>
                <a:spcPct val="0"/>
              </a:spcAft>
              <a:buClr>
                <a:srgbClr val="000000"/>
              </a:buClr>
              <a:buFont typeface="Arial" panose="020B0604020202020204" pitchFamily="34" charset="0"/>
              <a:buNone/>
            </a:pPr>
            <a:endParaRPr lang="en-IN" altLang="en-US" sz="24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IN" altLang="en-US" sz="1800" dirty="0">
                <a:latin typeface="Times New Roman" panose="02020603050405020304" pitchFamily="18" charset="0"/>
                <a:cs typeface="Times New Roman" panose="02020603050405020304" pitchFamily="18" charset="0"/>
              </a:rPr>
              <a:t>Ms. </a:t>
            </a:r>
            <a:r>
              <a:rPr lang="en-IN" altLang="en-US" sz="1800" dirty="0" err="1">
                <a:latin typeface="Times New Roman" panose="02020603050405020304" pitchFamily="18" charset="0"/>
                <a:cs typeface="Times New Roman" panose="02020603050405020304" pitchFamily="18" charset="0"/>
              </a:rPr>
              <a:t>Megha</a:t>
            </a:r>
            <a:r>
              <a:rPr lang="en-IN" altLang="en-US" sz="1800" dirty="0">
                <a:latin typeface="Times New Roman" panose="02020603050405020304" pitchFamily="18" charset="0"/>
                <a:cs typeface="Times New Roman" panose="02020603050405020304" pitchFamily="18" charset="0"/>
              </a:rPr>
              <a:t> Bharadwaj(B): 93.94%</a:t>
            </a:r>
          </a:p>
          <a:p>
            <a:pPr algn="just">
              <a:spcBef>
                <a:spcPct val="0"/>
              </a:spcBef>
              <a:spcAft>
                <a:spcPct val="0"/>
              </a:spcAft>
              <a:buClr>
                <a:srgbClr val="000000"/>
              </a:buClr>
              <a:buNone/>
            </a:pPr>
            <a:r>
              <a:rPr lang="en-IN" altLang="en-US" sz="1800" dirty="0">
                <a:latin typeface="Times New Roman" panose="02020603050405020304" pitchFamily="18" charset="0"/>
                <a:cs typeface="Times New Roman" panose="02020603050405020304" pitchFamily="18" charset="0"/>
              </a:rPr>
              <a:t>Ms. </a:t>
            </a:r>
            <a:r>
              <a:rPr lang="en-IN" altLang="en-US" sz="1800" dirty="0" err="1">
                <a:latin typeface="Times New Roman" panose="02020603050405020304" pitchFamily="18" charset="0"/>
                <a:cs typeface="Times New Roman" panose="02020603050405020304" pitchFamily="18" charset="0"/>
              </a:rPr>
              <a:t>Megha</a:t>
            </a:r>
            <a:r>
              <a:rPr lang="en-IN" altLang="en-US" sz="1800" dirty="0">
                <a:latin typeface="Times New Roman" panose="02020603050405020304" pitchFamily="18" charset="0"/>
                <a:cs typeface="Times New Roman" panose="02020603050405020304" pitchFamily="18" charset="0"/>
              </a:rPr>
              <a:t> Bharadwaj(C): 97.01%</a:t>
            </a:r>
          </a:p>
          <a:p>
            <a:pPr algn="just">
              <a:spcBef>
                <a:spcPct val="0"/>
              </a:spcBef>
              <a:spcAft>
                <a:spcPct val="0"/>
              </a:spcAft>
              <a:buClr>
                <a:srgbClr val="000000"/>
              </a:buClr>
              <a:buFont typeface="Arial" panose="020B0604020202020204" pitchFamily="34" charset="0"/>
              <a:buNone/>
            </a:pPr>
            <a:r>
              <a:rPr lang="en-IN" altLang="en-US" sz="1800" dirty="0">
                <a:latin typeface="Times New Roman" panose="02020603050405020304" pitchFamily="18" charset="0"/>
                <a:cs typeface="Times New Roman" panose="02020603050405020304" pitchFamily="18" charset="0"/>
              </a:rPr>
              <a:t>Ms. </a:t>
            </a:r>
            <a:r>
              <a:rPr lang="en-IN" altLang="en-US" sz="1800" dirty="0" err="1">
                <a:latin typeface="Times New Roman" panose="02020603050405020304" pitchFamily="18" charset="0"/>
                <a:cs typeface="Times New Roman" panose="02020603050405020304" pitchFamily="18" charset="0"/>
              </a:rPr>
              <a:t>Ratna</a:t>
            </a:r>
            <a:r>
              <a:rPr lang="en-IN" altLang="en-US" sz="1800" dirty="0">
                <a:latin typeface="Times New Roman" panose="02020603050405020304" pitchFamily="18" charset="0"/>
                <a:cs typeface="Times New Roman" panose="02020603050405020304" pitchFamily="18" charset="0"/>
              </a:rPr>
              <a:t> Patil(A): 98.48%</a:t>
            </a:r>
          </a:p>
          <a:p>
            <a:pPr algn="just">
              <a:spcBef>
                <a:spcPct val="0"/>
              </a:spcBef>
              <a:spcAft>
                <a:spcPct val="0"/>
              </a:spcAft>
              <a:buClr>
                <a:srgbClr val="000000"/>
              </a:buClr>
              <a:buFont typeface="Arial" panose="020B0604020202020204" pitchFamily="34" charset="0"/>
              <a:buNone/>
            </a:pPr>
            <a:r>
              <a:rPr lang="en-IN" altLang="en-US" sz="1800" dirty="0">
                <a:latin typeface="Times New Roman" panose="02020603050405020304" pitchFamily="18" charset="0"/>
                <a:cs typeface="Times New Roman" panose="02020603050405020304" pitchFamily="18" charset="0"/>
              </a:rPr>
              <a:t>Ms. </a:t>
            </a:r>
            <a:r>
              <a:rPr lang="en-IN" altLang="en-US" sz="1800" dirty="0" err="1">
                <a:latin typeface="Times New Roman" panose="02020603050405020304" pitchFamily="18" charset="0"/>
                <a:cs typeface="Times New Roman" panose="02020603050405020304" pitchFamily="18" charset="0"/>
              </a:rPr>
              <a:t>Ratna</a:t>
            </a:r>
            <a:r>
              <a:rPr lang="en-IN" altLang="en-US" sz="1800" dirty="0">
                <a:latin typeface="Times New Roman" panose="02020603050405020304" pitchFamily="18" charset="0"/>
                <a:cs typeface="Times New Roman" panose="02020603050405020304" pitchFamily="18" charset="0"/>
              </a:rPr>
              <a:t> Patil(D): 100%</a:t>
            </a:r>
          </a:p>
          <a:p>
            <a:pPr marL="0" indent="0">
              <a:buNone/>
            </a:pPr>
            <a:endParaRPr lang="en-IN" dirty="0"/>
          </a:p>
        </p:txBody>
      </p:sp>
      <p:sp>
        <p:nvSpPr>
          <p:cNvPr id="4" name="Date Placeholder 3">
            <a:extLst>
              <a:ext uri="{FF2B5EF4-FFF2-40B4-BE49-F238E27FC236}">
                <a16:creationId xmlns:a16="http://schemas.microsoft.com/office/drawing/2014/main" xmlns="" id="{8FCF2350-7202-40B7-B722-C86CCD5D3DD5}"/>
              </a:ext>
            </a:extLst>
          </p:cNvPr>
          <p:cNvSpPr>
            <a:spLocks noGrp="1"/>
          </p:cNvSpPr>
          <p:nvPr>
            <p:ph type="dt" sz="half" idx="10"/>
          </p:nvPr>
        </p:nvSpPr>
        <p:spPr/>
        <p:txBody>
          <a:bodyPr/>
          <a:lstStyle/>
          <a:p>
            <a:fld id="{44B154A8-2F58-432B-BAEC-F3949A671448}" type="datetime1">
              <a:rPr lang="en-US" smtClean="0"/>
              <a:t>11/2/2022</a:t>
            </a:fld>
            <a:endParaRPr lang="en-US"/>
          </a:p>
        </p:txBody>
      </p:sp>
      <p:sp>
        <p:nvSpPr>
          <p:cNvPr id="5" name="Footer Placeholder 4">
            <a:extLst>
              <a:ext uri="{FF2B5EF4-FFF2-40B4-BE49-F238E27FC236}">
                <a16:creationId xmlns:a16="http://schemas.microsoft.com/office/drawing/2014/main" xmlns="" id="{4E384177-BA6F-442A-B802-002BE3E6B8D0}"/>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51BE3F81-5773-4211-AE3A-C208DACDE7C5}"/>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a:extLst>
              <a:ext uri="{FF2B5EF4-FFF2-40B4-BE49-F238E27FC236}">
                <a16:creationId xmlns:a16="http://schemas.microsoft.com/office/drawing/2014/main" xmlns="" id="{6C269D1B-1C71-46D4-97DD-E9E98F1F98FA}"/>
              </a:ext>
            </a:extLst>
          </p:cNvPr>
          <p:cNvSpPr txBox="1">
            <a:spLocks noGrp="1"/>
          </p:cNvSpPr>
          <p:nvPr/>
        </p:nvSpPr>
        <p:spPr>
          <a:xfrm>
            <a:off x="1524000" y="92076"/>
            <a:ext cx="7358062" cy="7143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eaLnBrk="1" fontAlgn="auto" hangingPunct="1">
              <a:spcBef>
                <a:spcPct val="0"/>
              </a:spcBef>
              <a:buClrTx/>
              <a:buSzTx/>
              <a:buFontTx/>
              <a:buNone/>
              <a:defRPr/>
            </a:pPr>
            <a:r>
              <a:rPr lang="en-US" sz="3200" kern="1200" dirty="0">
                <a:latin typeface="Times New Roman" pitchFamily="18" charset="0"/>
                <a:cs typeface="Times New Roman" pitchFamily="18" charset="0"/>
                <a:sym typeface="Arial" charset="0"/>
              </a:rPr>
              <a:t>Result Analysis</a:t>
            </a:r>
          </a:p>
        </p:txBody>
      </p:sp>
    </p:spTree>
    <p:extLst>
      <p:ext uri="{BB962C8B-B14F-4D97-AF65-F5344CB8AC3E}">
        <p14:creationId xmlns:p14="http://schemas.microsoft.com/office/powerpoint/2010/main" val="39799725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837" y="817163"/>
            <a:ext cx="8229600" cy="4525963"/>
          </a:xfrm>
        </p:spPr>
        <p:txBody>
          <a:bodyPr>
            <a:noAutofit/>
          </a:bodyPr>
          <a:lstStyle/>
          <a:p>
            <a:pPr marR="152400">
              <a:lnSpc>
                <a:spcPct val="150000"/>
              </a:lnSpc>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DAG is used for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lnSpc>
                <a:spcPct val="150000"/>
              </a:lnSpc>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 Identifying common sub expression in expression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lnSpc>
                <a:spcPct val="150000"/>
              </a:lnSpc>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 Identifying parse tree for expression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lnSpc>
                <a:spcPct val="150000"/>
              </a:lnSpc>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 Identifying syntax tree for expression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lnSpc>
                <a:spcPct val="150000"/>
              </a:lnSpc>
              <a:spcAft>
                <a:spcPts val="100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 Both b &amp; c</a:t>
            </a:r>
          </a:p>
          <a:p>
            <a:pPr marR="152400">
              <a:lnSpc>
                <a:spcPct val="150000"/>
              </a:lnSpc>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 method which merges the bodies of two loops 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Loop rolling</a:t>
            </a:r>
            <a:endParaRPr lang="en-IN" sz="1800" dirty="0">
              <a:solidFill>
                <a:srgbClr val="000000"/>
              </a:solidFill>
              <a:effectLst/>
              <a:latin typeface="Helvetica Neue"/>
              <a:ea typeface="Arial Unicode MS"/>
              <a:cs typeface="Arial Unicode MS"/>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Loop Jamming</a:t>
            </a:r>
            <a:endParaRPr lang="en-IN" sz="1800" dirty="0">
              <a:solidFill>
                <a:srgbClr val="000000"/>
              </a:solidFill>
              <a:effectLst/>
              <a:latin typeface="Helvetica Neue"/>
              <a:ea typeface="Arial Unicode MS"/>
              <a:cs typeface="Arial Unicode MS"/>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Constant folding</a:t>
            </a:r>
            <a:endParaRPr lang="en-IN" sz="1800" dirty="0">
              <a:solidFill>
                <a:srgbClr val="000000"/>
              </a:solidFill>
              <a:effectLst/>
              <a:latin typeface="Helvetica Neue"/>
              <a:ea typeface="Arial Unicode MS"/>
              <a:cs typeface="Arial Unicode MS"/>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None of these</a:t>
            </a:r>
            <a:endParaRPr lang="en-IN" sz="1800" dirty="0">
              <a:solidFill>
                <a:srgbClr val="000000"/>
              </a:solidFill>
              <a:effectLst/>
              <a:latin typeface="Helvetica Neue"/>
              <a:ea typeface="Arial Unicode MS"/>
              <a:cs typeface="Arial Unicode MS"/>
            </a:endParaRPr>
          </a:p>
          <a:p>
            <a:pPr marL="0" marR="152400" indent="0">
              <a:lnSpc>
                <a:spcPct val="150000"/>
              </a:lnSpc>
              <a:spcAft>
                <a:spcPts val="10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152400" indent="0">
              <a:lnSpc>
                <a:spcPct val="150000"/>
              </a:lnSpc>
              <a:spcAft>
                <a:spcPts val="1000"/>
              </a:spcAft>
              <a:buNone/>
            </a:pPr>
            <a:endParaRPr lang="en-US" dirty="0">
              <a:latin typeface="+mn-lt"/>
              <a:cs typeface="Times New Roman" panose="02020603050405020304" pitchFamily="18" charset="0"/>
            </a:endParaRPr>
          </a:p>
        </p:txBody>
      </p:sp>
      <p:sp>
        <p:nvSpPr>
          <p:cNvPr id="4" name="Date Placeholder 3"/>
          <p:cNvSpPr>
            <a:spLocks noGrp="1"/>
          </p:cNvSpPr>
          <p:nvPr>
            <p:ph type="dt" sz="half" idx="10"/>
          </p:nvPr>
        </p:nvSpPr>
        <p:spPr/>
        <p:txBody>
          <a:bodyPr/>
          <a:lstStyle/>
          <a:p>
            <a:fld id="{BDBF0F53-16BF-4542-BCEF-EF6F33EB2DAF}"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483360" y="-50800"/>
            <a:ext cx="76606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p>
        </p:txBody>
      </p:sp>
      <p:sp>
        <p:nvSpPr>
          <p:cNvPr id="9" name="Footer Placeholder 4">
            <a:extLst>
              <a:ext uri="{FF2B5EF4-FFF2-40B4-BE49-F238E27FC236}">
                <a16:creationId xmlns:a16="http://schemas.microsoft.com/office/drawing/2014/main" xmlns="" id="{04314D7A-8D90-4DDC-B295-4096F526FD61}"/>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6333454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837" y="817163"/>
            <a:ext cx="8229600" cy="4525963"/>
          </a:xfrm>
        </p:spPr>
        <p:txBody>
          <a:bodyPr>
            <a:noAutofit/>
          </a:bodyPr>
          <a:lstStyle/>
          <a:p>
            <a:pPr marR="152400">
              <a:lnSpc>
                <a:spcPct val="150000"/>
              </a:lnSpc>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Optimization of the program that works within a single basic block is called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Local optimization</a:t>
            </a:r>
            <a:endParaRPr lang="en-IN" sz="1800" dirty="0">
              <a:solidFill>
                <a:srgbClr val="000000"/>
              </a:solidFill>
              <a:effectLst/>
              <a:latin typeface="Helvetica Neue"/>
              <a:ea typeface="Arial Unicode MS"/>
              <a:cs typeface="Arial Unicode MS"/>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Global optimization</a:t>
            </a:r>
            <a:endParaRPr lang="en-IN" sz="1800" dirty="0">
              <a:solidFill>
                <a:srgbClr val="000000"/>
              </a:solidFill>
              <a:effectLst/>
              <a:latin typeface="Helvetica Neue"/>
              <a:ea typeface="Arial Unicode MS"/>
              <a:cs typeface="Arial Unicode MS"/>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Loop un-controlling</a:t>
            </a:r>
            <a:endParaRPr lang="en-IN" dirty="0">
              <a:solidFill>
                <a:srgbClr val="000000"/>
              </a:solidFill>
              <a:latin typeface="Helvetica Neue"/>
              <a:ea typeface="Times New Roman" panose="02020603050405020304" pitchFamily="18" charset="0"/>
              <a:cs typeface="Arial Unicode MS"/>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rPr>
              <a:t>Loop controlling</a:t>
            </a:r>
          </a:p>
          <a:p>
            <a:pPr marR="152400">
              <a:lnSpc>
                <a:spcPct val="150000"/>
              </a:lnSpc>
              <a:spcAft>
                <a:spcPts val="1000"/>
              </a:spcAft>
              <a:buFont typeface="Wingdings" panose="05000000000000000000" pitchFamily="2" charset="2"/>
              <a:buChar char="Ø"/>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 optimization which avoids test at every iteration 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Loop unrolling</a:t>
            </a:r>
            <a:endParaRPr lang="en-IN" sz="1800" dirty="0">
              <a:solidFill>
                <a:srgbClr val="000000"/>
              </a:solidFill>
              <a:effectLst/>
              <a:latin typeface="Helvetica Neue"/>
              <a:ea typeface="Arial Unicode MS"/>
              <a:cs typeface="Arial Unicode MS"/>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Loop jamming</a:t>
            </a:r>
            <a:endParaRPr lang="en-IN" sz="1800" dirty="0">
              <a:solidFill>
                <a:srgbClr val="000000"/>
              </a:solidFill>
              <a:effectLst/>
              <a:latin typeface="Helvetica Neue"/>
              <a:ea typeface="Arial Unicode MS"/>
              <a:cs typeface="Arial Unicode MS"/>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cs typeface="Arial Unicode MS"/>
              </a:rPr>
              <a:t>Constant folding</a:t>
            </a:r>
            <a:endParaRPr lang="en-IN" dirty="0">
              <a:solidFill>
                <a:srgbClr val="000000"/>
              </a:solidFill>
              <a:latin typeface="Helvetica Neue"/>
              <a:ea typeface="Times New Roman" panose="02020603050405020304" pitchFamily="18" charset="0"/>
              <a:cs typeface="Arial Unicode MS"/>
            </a:endParaRPr>
          </a:p>
          <a:p>
            <a:pPr marL="342900" lvl="0" indent="-342900">
              <a:spcBef>
                <a:spcPts val="800"/>
              </a:spcBef>
              <a:spcAft>
                <a:spcPts val="0"/>
              </a:spcAft>
              <a:buFont typeface="+mj-lt"/>
              <a:buAutoNum type="alphaUcPeriod"/>
            </a:pPr>
            <a:r>
              <a:rPr lang="en-US" sz="1800" dirty="0">
                <a:solidFill>
                  <a:srgbClr val="333333"/>
                </a:solidFill>
                <a:effectLst/>
                <a:latin typeface="Times New Roman" panose="02020603050405020304" pitchFamily="18" charset="0"/>
                <a:ea typeface="Times New Roman" panose="02020603050405020304" pitchFamily="18" charset="0"/>
              </a:rPr>
              <a:t>None of the mentioned</a:t>
            </a:r>
            <a:endParaRPr lang="en-US" dirty="0">
              <a:latin typeface="+mn-lt"/>
              <a:cs typeface="Times New Roman" panose="02020603050405020304" pitchFamily="18" charset="0"/>
            </a:endParaRPr>
          </a:p>
        </p:txBody>
      </p:sp>
      <p:sp>
        <p:nvSpPr>
          <p:cNvPr id="4" name="Date Placeholder 3"/>
          <p:cNvSpPr>
            <a:spLocks noGrp="1"/>
          </p:cNvSpPr>
          <p:nvPr>
            <p:ph type="dt" sz="half" idx="10"/>
          </p:nvPr>
        </p:nvSpPr>
        <p:spPr/>
        <p:txBody>
          <a:bodyPr/>
          <a:lstStyle/>
          <a:p>
            <a:fld id="{FC011241-C86A-48C3-9DA2-4041E7A1E891}"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544320" y="-50800"/>
            <a:ext cx="759968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p>
        </p:txBody>
      </p:sp>
      <p:sp>
        <p:nvSpPr>
          <p:cNvPr id="9" name="Footer Placeholder 4">
            <a:extLst>
              <a:ext uri="{FF2B5EF4-FFF2-40B4-BE49-F238E27FC236}">
                <a16:creationId xmlns:a16="http://schemas.microsoft.com/office/drawing/2014/main" xmlns="" id="{04314D7A-8D90-4DDC-B295-4096F526FD61}"/>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0984394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A35F841-C28E-4637-9B19-08C94027540C}"/>
              </a:ext>
            </a:extLst>
          </p:cNvPr>
          <p:cNvSpPr>
            <a:spLocks noGrp="1"/>
          </p:cNvSpPr>
          <p:nvPr>
            <p:ph idx="1"/>
          </p:nvPr>
        </p:nvSpPr>
        <p:spPr/>
        <p:txBody>
          <a:bodyPr/>
          <a:lstStyle/>
          <a:p>
            <a:pPr marL="0" indent="0">
              <a:buNone/>
            </a:pPr>
            <a:r>
              <a:rPr lang="en-US" dirty="0"/>
              <a:t>Q1. What is code motion?</a:t>
            </a:r>
          </a:p>
          <a:p>
            <a:pPr marL="0" indent="0">
              <a:buNone/>
            </a:pPr>
            <a:endParaRPr lang="en-US" dirty="0"/>
          </a:p>
          <a:p>
            <a:pPr marL="0" indent="0">
              <a:buNone/>
            </a:pPr>
            <a:r>
              <a:rPr lang="en-US" dirty="0"/>
              <a:t>Q2. What are the properties of optimizing compiler?</a:t>
            </a:r>
          </a:p>
          <a:p>
            <a:pPr marL="0" indent="0">
              <a:buNone/>
            </a:pPr>
            <a:endParaRPr lang="en-US" dirty="0"/>
          </a:p>
          <a:p>
            <a:pPr marL="0" indent="0">
              <a:buNone/>
            </a:pPr>
            <a:r>
              <a:rPr lang="en-US" dirty="0"/>
              <a:t>Q3. What are the basic goals of code movement?</a:t>
            </a:r>
          </a:p>
          <a:p>
            <a:pPr marL="0" indent="0">
              <a:buNone/>
            </a:pPr>
            <a:endParaRPr lang="en-US" dirty="0"/>
          </a:p>
          <a:p>
            <a:pPr marL="0" indent="0">
              <a:buNone/>
            </a:pPr>
            <a:r>
              <a:rPr lang="en-US" dirty="0"/>
              <a:t>Q4. Mentions the issues to be considered while applying the techniques for code optimization?</a:t>
            </a:r>
          </a:p>
          <a:p>
            <a:pPr marL="0" indent="0">
              <a:buNone/>
            </a:pPr>
            <a:endParaRPr lang="en-US" dirty="0"/>
          </a:p>
          <a:p>
            <a:pPr marL="0" indent="0">
              <a:buNone/>
            </a:pPr>
            <a:r>
              <a:rPr lang="en-US" dirty="0"/>
              <a:t>Q5. What is basic block?</a:t>
            </a:r>
          </a:p>
          <a:p>
            <a:pPr marL="0" indent="0">
              <a:buNone/>
            </a:pPr>
            <a:endParaRPr lang="en-US" dirty="0"/>
          </a:p>
          <a:p>
            <a:pPr marL="0" indent="0">
              <a:buNone/>
            </a:pPr>
            <a:r>
              <a:rPr lang="en-US" dirty="0"/>
              <a:t>Q6. What is DAG? Mention its applications.</a:t>
            </a:r>
          </a:p>
          <a:p>
            <a:pPr marL="0" indent="0">
              <a:buNone/>
            </a:pPr>
            <a:r>
              <a:rPr lang="en-US" dirty="0"/>
              <a:t> </a:t>
            </a:r>
            <a:endParaRPr lang="en-IN" dirty="0"/>
          </a:p>
        </p:txBody>
      </p:sp>
      <p:sp>
        <p:nvSpPr>
          <p:cNvPr id="4" name="Date Placeholder 3">
            <a:extLst>
              <a:ext uri="{FF2B5EF4-FFF2-40B4-BE49-F238E27FC236}">
                <a16:creationId xmlns:a16="http://schemas.microsoft.com/office/drawing/2014/main" xmlns="" id="{B967FCA0-D42C-411C-A471-423E89FB5B38}"/>
              </a:ext>
            </a:extLst>
          </p:cNvPr>
          <p:cNvSpPr>
            <a:spLocks noGrp="1"/>
          </p:cNvSpPr>
          <p:nvPr>
            <p:ph type="dt" sz="half" idx="10"/>
          </p:nvPr>
        </p:nvSpPr>
        <p:spPr/>
        <p:txBody>
          <a:bodyPr/>
          <a:lstStyle/>
          <a:p>
            <a:fld id="{8DC7AAA3-401D-4FAB-B61A-709F10061242}" type="datetime1">
              <a:rPr lang="en-US" smtClean="0"/>
              <a:t>11/2/2022</a:t>
            </a:fld>
            <a:endParaRPr lang="en-US"/>
          </a:p>
        </p:txBody>
      </p:sp>
      <p:sp>
        <p:nvSpPr>
          <p:cNvPr id="5" name="Footer Placeholder 4">
            <a:extLst>
              <a:ext uri="{FF2B5EF4-FFF2-40B4-BE49-F238E27FC236}">
                <a16:creationId xmlns:a16="http://schemas.microsoft.com/office/drawing/2014/main" xmlns="" id="{FB8237AB-0A16-4E6A-9914-FF261EF2F1F3}"/>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F3F15342-5D43-4DD6-B41F-601AE6500C05}"/>
              </a:ext>
            </a:extLst>
          </p:cNvPr>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a:extLst>
              <a:ext uri="{FF2B5EF4-FFF2-40B4-BE49-F238E27FC236}">
                <a16:creationId xmlns:a16="http://schemas.microsoft.com/office/drawing/2014/main" xmlns="" id="{C3EB5181-1BF7-4393-BA22-CE6B3C2366F0}"/>
              </a:ext>
            </a:extLst>
          </p:cNvPr>
          <p:cNvSpPr txBox="1">
            <a:spLocks/>
          </p:cNvSpPr>
          <p:nvPr/>
        </p:nvSpPr>
        <p:spPr>
          <a:xfrm>
            <a:off x="1600200" y="89695"/>
            <a:ext cx="7543800" cy="80438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Aft>
                <a:spcPts val="0"/>
              </a:spcAft>
              <a:defRPr/>
            </a:pPr>
            <a:r>
              <a:rPr lang="en-US" sz="2400" dirty="0"/>
              <a:t>Glossary Questions</a:t>
            </a:r>
          </a:p>
        </p:txBody>
      </p:sp>
    </p:spTree>
    <p:extLst>
      <p:ext uri="{BB962C8B-B14F-4D97-AF65-F5344CB8AC3E}">
        <p14:creationId xmlns:p14="http://schemas.microsoft.com/office/powerpoint/2010/main" val="24828638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2BF62C-8DC5-4C72-9826-CC815FFCB701}" type="datetime1">
              <a:rPr lang="en-US" smtClean="0"/>
              <a:t>11/2/2022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dirty="0"/>
          </a:p>
        </p:txBody>
      </p:sp>
      <p:sp>
        <p:nvSpPr>
          <p:cNvPr id="7" name="Title 1"/>
          <p:cNvSpPr txBox="1">
            <a:spLocks/>
          </p:cNvSpPr>
          <p:nvPr/>
        </p:nvSpPr>
        <p:spPr>
          <a:xfrm>
            <a:off x="1493520" y="-50800"/>
            <a:ext cx="765048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 Question Paper</a:t>
            </a:r>
          </a:p>
        </p:txBody>
      </p:sp>
      <p:sp>
        <p:nvSpPr>
          <p:cNvPr id="9" name="Footer Placeholder 4">
            <a:extLst>
              <a:ext uri="{FF2B5EF4-FFF2-40B4-BE49-F238E27FC236}">
                <a16:creationId xmlns:a16="http://schemas.microsoft.com/office/drawing/2014/main" xmlns="" id="{96ABBF74-8ADB-4575-AEF4-ADCE0BD489B1}"/>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5" name="Picture 4">
            <a:extLst>
              <a:ext uri="{FF2B5EF4-FFF2-40B4-BE49-F238E27FC236}">
                <a16:creationId xmlns:a16="http://schemas.microsoft.com/office/drawing/2014/main" xmlns="" id="{3E642687-F7AC-4086-AC76-7D62704E9254}"/>
              </a:ext>
            </a:extLst>
          </p:cNvPr>
          <p:cNvPicPr>
            <a:picLocks noChangeAspect="1"/>
          </p:cNvPicPr>
          <p:nvPr/>
        </p:nvPicPr>
        <p:blipFill>
          <a:blip r:embed="rId2"/>
          <a:stretch>
            <a:fillRect/>
          </a:stretch>
        </p:blipFill>
        <p:spPr>
          <a:xfrm>
            <a:off x="2119819" y="817163"/>
            <a:ext cx="4904362" cy="5539188"/>
          </a:xfrm>
          <a:prstGeom prst="rect">
            <a:avLst/>
          </a:prstGeom>
        </p:spPr>
      </p:pic>
    </p:spTree>
    <p:extLst>
      <p:ext uri="{BB962C8B-B14F-4D97-AF65-F5344CB8AC3E}">
        <p14:creationId xmlns:p14="http://schemas.microsoft.com/office/powerpoint/2010/main" val="37580248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xmlns="" id="{3EC9ADCD-96CE-4DE9-A3C2-20EADB2E5999}"/>
              </a:ext>
            </a:extLst>
          </p:cNvPr>
          <p:cNvPicPr>
            <a:picLocks noGrp="1" noChangeAspect="1"/>
          </p:cNvPicPr>
          <p:nvPr>
            <p:ph idx="1"/>
          </p:nvPr>
        </p:nvPicPr>
        <p:blipFill>
          <a:blip r:embed="rId2"/>
          <a:stretch>
            <a:fillRect/>
          </a:stretch>
        </p:blipFill>
        <p:spPr>
          <a:xfrm>
            <a:off x="2057400" y="763261"/>
            <a:ext cx="4724400" cy="5602569"/>
          </a:xfrm>
        </p:spPr>
      </p:pic>
      <p:sp>
        <p:nvSpPr>
          <p:cNvPr id="4" name="Date Placeholder 3"/>
          <p:cNvSpPr>
            <a:spLocks noGrp="1"/>
          </p:cNvSpPr>
          <p:nvPr>
            <p:ph type="dt" sz="half" idx="10"/>
          </p:nvPr>
        </p:nvSpPr>
        <p:spPr/>
        <p:txBody>
          <a:bodyPr/>
          <a:lstStyle/>
          <a:p>
            <a:fld id="{EF871AB9-C01D-4C90-8DED-68898E51B262}" type="datetime1">
              <a:rPr lang="en-US" smtClean="0"/>
              <a:t>11/2/2022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dirty="0"/>
          </a:p>
        </p:txBody>
      </p:sp>
      <p:sp>
        <p:nvSpPr>
          <p:cNvPr id="7" name="Title 1"/>
          <p:cNvSpPr txBox="1">
            <a:spLocks/>
          </p:cNvSpPr>
          <p:nvPr/>
        </p:nvSpPr>
        <p:spPr>
          <a:xfrm>
            <a:off x="1503680" y="-50800"/>
            <a:ext cx="76403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 Question Paper</a:t>
            </a:r>
          </a:p>
        </p:txBody>
      </p:sp>
      <p:sp>
        <p:nvSpPr>
          <p:cNvPr id="9" name="Footer Placeholder 4">
            <a:extLst>
              <a:ext uri="{FF2B5EF4-FFF2-40B4-BE49-F238E27FC236}">
                <a16:creationId xmlns:a16="http://schemas.microsoft.com/office/drawing/2014/main" xmlns="" id="{96ABBF74-8ADB-4575-AEF4-ADCE0BD489B1}"/>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42151722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C1BDCD31-DDC4-4EC9-AD04-CD4DAB2DECE1}"/>
              </a:ext>
            </a:extLst>
          </p:cNvPr>
          <p:cNvPicPr>
            <a:picLocks noGrp="1" noChangeAspect="1"/>
          </p:cNvPicPr>
          <p:nvPr>
            <p:ph idx="1"/>
          </p:nvPr>
        </p:nvPicPr>
        <p:blipFill>
          <a:blip r:embed="rId2"/>
          <a:stretch>
            <a:fillRect/>
          </a:stretch>
        </p:blipFill>
        <p:spPr>
          <a:xfrm>
            <a:off x="1371600" y="924560"/>
            <a:ext cx="7071360" cy="5201603"/>
          </a:xfrm>
        </p:spPr>
      </p:pic>
      <p:sp>
        <p:nvSpPr>
          <p:cNvPr id="4" name="Date Placeholder 3">
            <a:extLst>
              <a:ext uri="{FF2B5EF4-FFF2-40B4-BE49-F238E27FC236}">
                <a16:creationId xmlns:a16="http://schemas.microsoft.com/office/drawing/2014/main" xmlns="" id="{422FEB9A-131B-45A8-BE42-4832E9236EBA}"/>
              </a:ext>
            </a:extLst>
          </p:cNvPr>
          <p:cNvSpPr>
            <a:spLocks noGrp="1"/>
          </p:cNvSpPr>
          <p:nvPr>
            <p:ph type="dt" sz="half" idx="10"/>
          </p:nvPr>
        </p:nvSpPr>
        <p:spPr/>
        <p:txBody>
          <a:bodyPr/>
          <a:lstStyle/>
          <a:p>
            <a:fld id="{75A48EAB-BFE5-4B58-A3F9-1157B98723F4}" type="datetime1">
              <a:rPr lang="en-US" smtClean="0"/>
              <a:t>11/2/2022</a:t>
            </a:fld>
            <a:endParaRPr lang="en-US"/>
          </a:p>
        </p:txBody>
      </p:sp>
      <p:sp>
        <p:nvSpPr>
          <p:cNvPr id="5" name="Footer Placeholder 4">
            <a:extLst>
              <a:ext uri="{FF2B5EF4-FFF2-40B4-BE49-F238E27FC236}">
                <a16:creationId xmlns:a16="http://schemas.microsoft.com/office/drawing/2014/main" xmlns="" id="{AA93EA50-FFEC-4BE8-B406-FBEA9ED7C76C}"/>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90533205-3E16-4F37-835D-8BC4CF81AD11}"/>
              </a:ext>
            </a:extLst>
          </p:cNvPr>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a:extLst>
              <a:ext uri="{FF2B5EF4-FFF2-40B4-BE49-F238E27FC236}">
                <a16:creationId xmlns:a16="http://schemas.microsoft.com/office/drawing/2014/main" xmlns="" id="{7A071AAD-BC20-4F58-8B9A-380B7696F804}"/>
              </a:ext>
            </a:extLst>
          </p:cNvPr>
          <p:cNvSpPr txBox="1">
            <a:spLocks/>
          </p:cNvSpPr>
          <p:nvPr/>
        </p:nvSpPr>
        <p:spPr>
          <a:xfrm>
            <a:off x="1645920" y="-91440"/>
            <a:ext cx="7498080" cy="82327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 Question Paper</a:t>
            </a:r>
          </a:p>
        </p:txBody>
      </p:sp>
    </p:spTree>
    <p:extLst>
      <p:ext uri="{BB962C8B-B14F-4D97-AF65-F5344CB8AC3E}">
        <p14:creationId xmlns:p14="http://schemas.microsoft.com/office/powerpoint/2010/main" val="137440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99DAD64D-0BE1-4B1F-9736-7F739E3FB21B}"/>
              </a:ext>
            </a:extLst>
          </p:cNvPr>
          <p:cNvPicPr>
            <a:picLocks noGrp="1" noChangeAspect="1"/>
          </p:cNvPicPr>
          <p:nvPr>
            <p:ph idx="1"/>
          </p:nvPr>
        </p:nvPicPr>
        <p:blipFill>
          <a:blip r:embed="rId2"/>
          <a:stretch>
            <a:fillRect/>
          </a:stretch>
        </p:blipFill>
        <p:spPr>
          <a:xfrm>
            <a:off x="1320800" y="955040"/>
            <a:ext cx="7040879" cy="5272723"/>
          </a:xfrm>
        </p:spPr>
      </p:pic>
      <p:sp>
        <p:nvSpPr>
          <p:cNvPr id="4" name="Date Placeholder 3">
            <a:extLst>
              <a:ext uri="{FF2B5EF4-FFF2-40B4-BE49-F238E27FC236}">
                <a16:creationId xmlns:a16="http://schemas.microsoft.com/office/drawing/2014/main" xmlns="" id="{9B0C6B1A-582B-4AE7-B600-293C85CFF890}"/>
              </a:ext>
            </a:extLst>
          </p:cNvPr>
          <p:cNvSpPr>
            <a:spLocks noGrp="1"/>
          </p:cNvSpPr>
          <p:nvPr>
            <p:ph type="dt" sz="half" idx="10"/>
          </p:nvPr>
        </p:nvSpPr>
        <p:spPr/>
        <p:txBody>
          <a:bodyPr/>
          <a:lstStyle/>
          <a:p>
            <a:fld id="{55F6FD53-2EDC-43E4-BBEC-6ED1212B9156}" type="datetime1">
              <a:rPr lang="en-US" smtClean="0"/>
              <a:t>11/2/2022</a:t>
            </a:fld>
            <a:endParaRPr lang="en-US"/>
          </a:p>
        </p:txBody>
      </p:sp>
      <p:sp>
        <p:nvSpPr>
          <p:cNvPr id="5" name="Footer Placeholder 4">
            <a:extLst>
              <a:ext uri="{FF2B5EF4-FFF2-40B4-BE49-F238E27FC236}">
                <a16:creationId xmlns:a16="http://schemas.microsoft.com/office/drawing/2014/main" xmlns="" id="{28D67178-DEBB-4207-880B-9BD2793A5D7F}"/>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EF97941C-BBE0-4B32-98AB-454445DE0921}"/>
              </a:ext>
            </a:extLst>
          </p:cNvPr>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a:extLst>
              <a:ext uri="{FF2B5EF4-FFF2-40B4-BE49-F238E27FC236}">
                <a16:creationId xmlns:a16="http://schemas.microsoft.com/office/drawing/2014/main" xmlns="" id="{7AAD62B8-3A8C-4E2F-97D5-E8BF8B668C79}"/>
              </a:ext>
            </a:extLst>
          </p:cNvPr>
          <p:cNvSpPr txBox="1">
            <a:spLocks/>
          </p:cNvSpPr>
          <p:nvPr/>
        </p:nvSpPr>
        <p:spPr>
          <a:xfrm>
            <a:off x="1605280" y="0"/>
            <a:ext cx="7538720" cy="84328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 Question Paper</a:t>
            </a:r>
          </a:p>
        </p:txBody>
      </p:sp>
    </p:spTree>
    <p:extLst>
      <p:ext uri="{BB962C8B-B14F-4D97-AF65-F5344CB8AC3E}">
        <p14:creationId xmlns:p14="http://schemas.microsoft.com/office/powerpoint/2010/main" val="35514062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200000"/>
              </a:lnSpc>
              <a:buFont typeface="Wingdings" panose="05000000000000000000" pitchFamily="2" charset="2"/>
              <a:buChar char="Ø"/>
            </a:pPr>
            <a:r>
              <a:rPr lang="en-US" dirty="0"/>
              <a:t>Define a directed acyclic graph. Construct a DAG and write the sequence of instructions for the expression </a:t>
            </a:r>
            <a:r>
              <a:rPr lang="en-US" dirty="0" err="1"/>
              <a:t>a+a</a:t>
            </a:r>
            <a:r>
              <a:rPr lang="en-US" dirty="0"/>
              <a:t>*(b-c)+(b-c)*d.</a:t>
            </a:r>
          </a:p>
          <a:p>
            <a:pPr algn="just">
              <a:lnSpc>
                <a:spcPct val="200000"/>
              </a:lnSpc>
              <a:buFont typeface="Wingdings" panose="05000000000000000000" pitchFamily="2" charset="2"/>
              <a:buChar char="Ø"/>
            </a:pPr>
            <a:r>
              <a:rPr lang="en-US" dirty="0"/>
              <a:t>Discuss in detail the process of optimization of basic blocks. Give an example</a:t>
            </a:r>
          </a:p>
          <a:p>
            <a:pPr algn="just">
              <a:lnSpc>
                <a:spcPct val="200000"/>
              </a:lnSpc>
              <a:buFont typeface="Wingdings" panose="05000000000000000000" pitchFamily="2" charset="2"/>
              <a:buChar char="Ø"/>
            </a:pPr>
            <a:r>
              <a:rPr lang="en-US" dirty="0"/>
              <a:t>Write an algorithm to partition a sequence of three address statements into basic blocks.</a:t>
            </a:r>
          </a:p>
          <a:p>
            <a:pPr algn="just">
              <a:lnSpc>
                <a:spcPct val="200000"/>
              </a:lnSpc>
              <a:buFont typeface="Wingdings" panose="05000000000000000000" pitchFamily="2" charset="2"/>
              <a:buChar char="Ø"/>
            </a:pPr>
            <a:r>
              <a:rPr lang="en-US" dirty="0"/>
              <a:t>Represent the following in flow graph </a:t>
            </a:r>
            <a:r>
              <a:rPr lang="en-US" dirty="0" err="1"/>
              <a:t>i</a:t>
            </a:r>
            <a:r>
              <a:rPr lang="en-US" dirty="0"/>
              <a:t>=1;sum=0;while (</a:t>
            </a:r>
            <a:r>
              <a:rPr lang="en-US" dirty="0" err="1"/>
              <a:t>i</a:t>
            </a:r>
            <a:r>
              <a:rPr lang="en-US" dirty="0"/>
              <a:t>&lt;=10){sum+=</a:t>
            </a:r>
            <a:r>
              <a:rPr lang="en-US" dirty="0" err="1"/>
              <a:t>i;i</a:t>
            </a:r>
            <a:r>
              <a:rPr lang="en-US" dirty="0"/>
              <a:t>++}</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8D5D224-63A2-48F0-908F-533709389DB1}" type="datetime1">
              <a:rPr lang="en-US" smtClean="0"/>
              <a:t>11/2/2022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dirty="0"/>
          </a:p>
        </p:txBody>
      </p:sp>
      <p:sp>
        <p:nvSpPr>
          <p:cNvPr id="7" name="Title 1"/>
          <p:cNvSpPr txBox="1">
            <a:spLocks/>
          </p:cNvSpPr>
          <p:nvPr/>
        </p:nvSpPr>
        <p:spPr>
          <a:xfrm>
            <a:off x="1584960" y="0"/>
            <a:ext cx="75590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Expected Question for University Exam</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96ABBF74-8ADB-4575-AEF4-ADCE0BD489B1}"/>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8800891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94442E7-46E8-4B42-9E1E-98826641E94E}"/>
              </a:ext>
            </a:extLst>
          </p:cNvPr>
          <p:cNvSpPr>
            <a:spLocks noGrp="1"/>
          </p:cNvSpPr>
          <p:nvPr>
            <p:ph idx="1"/>
          </p:nvPr>
        </p:nvSpPr>
        <p:spPr>
          <a:xfrm>
            <a:off x="457200" y="1158240"/>
            <a:ext cx="8229600" cy="4967923"/>
          </a:xfrm>
        </p:spPr>
        <p:txBody>
          <a:bodyPr/>
          <a:lstStyle/>
          <a:p>
            <a:r>
              <a:rPr lang="en-US" dirty="0">
                <a:latin typeface="Times New Roman" panose="02020603050405020304" pitchFamily="18" charset="0"/>
                <a:cs typeface="Times New Roman" panose="02020603050405020304" pitchFamily="18" charset="0"/>
              </a:rPr>
              <a:t>During code generation process the symbol table entries have to be mapped to actual addresses and levels have to be mapped to instruction address.</a:t>
            </a:r>
          </a:p>
          <a:p>
            <a:r>
              <a:rPr lang="en-US" dirty="0">
                <a:latin typeface="Times New Roman" panose="02020603050405020304" pitchFamily="18" charset="0"/>
                <a:cs typeface="Times New Roman" panose="02020603050405020304" pitchFamily="18" charset="0"/>
              </a:rPr>
              <a:t>Local variables are stack allocation in the activation record while global variables are in static area.</a:t>
            </a:r>
          </a:p>
          <a:p>
            <a:r>
              <a:rPr lang="en-US" dirty="0">
                <a:latin typeface="Times New Roman" panose="02020603050405020304" pitchFamily="18" charset="0"/>
                <a:cs typeface="Times New Roman" panose="02020603050405020304" pitchFamily="18" charset="0"/>
              </a:rPr>
              <a:t>Register can be accessed faster than memory. The instructions involving operands in register are shorter and faster than those involving in memory operand.</a:t>
            </a:r>
          </a:p>
          <a:p>
            <a:r>
              <a:rPr lang="en-US" sz="1800" dirty="0">
                <a:latin typeface="Times New Roman" panose="02020603050405020304" pitchFamily="18" charset="0"/>
                <a:cs typeface="Times New Roman" panose="02020603050405020304" pitchFamily="18" charset="0"/>
              </a:rPr>
              <a:t>The target computer is a type of byte-addressable machine. It has 4 bytes to a word. The target machine has n general purpose registers, R0, R1,...., Rn-1.</a:t>
            </a:r>
          </a:p>
          <a:p>
            <a:pPr marL="0" indent="0" algn="just">
              <a:lnSpc>
                <a:spcPct val="150000"/>
              </a:lnSpc>
              <a:buNone/>
            </a:pPr>
            <a:r>
              <a:rPr lang="en-US" dirty="0">
                <a:latin typeface="Times New Roman" panose="02020603050405020304" pitchFamily="18" charset="0"/>
                <a:cs typeface="Times New Roman" panose="02020603050405020304" pitchFamily="18" charset="0"/>
              </a:rPr>
              <a:t>Partitioning three-address code into basic blocks</a:t>
            </a:r>
          </a:p>
          <a:p>
            <a:pPr algn="just" fontAlgn="base">
              <a:lnSpc>
                <a:spcPct val="150000"/>
              </a:lnSpc>
            </a:pPr>
            <a:r>
              <a:rPr lang="en-US" b="1" dirty="0">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 A sequence of three address instructions.</a:t>
            </a:r>
          </a:p>
          <a:p>
            <a:pPr algn="just" fontAlgn="base">
              <a:lnSpc>
                <a:spcPct val="150000"/>
              </a:lnSpc>
            </a:pPr>
            <a:r>
              <a:rPr lang="en-US" b="1" dirty="0">
                <a:latin typeface="Times New Roman" panose="02020603050405020304" pitchFamily="18" charset="0"/>
                <a:cs typeface="Times New Roman" panose="02020603050405020304" pitchFamily="18" charset="0"/>
              </a:rPr>
              <a:t>Process:</a:t>
            </a:r>
            <a:r>
              <a:rPr lang="en-US" dirty="0">
                <a:latin typeface="Times New Roman" panose="02020603050405020304" pitchFamily="18" charset="0"/>
                <a:cs typeface="Times New Roman" panose="02020603050405020304" pitchFamily="18" charset="0"/>
              </a:rPr>
              <a:t> Instructions from intermediate code where leaders are determined. </a:t>
            </a:r>
          </a:p>
          <a:p>
            <a:pPr marL="0" indent="0" algn="just" fontAlgn="base">
              <a:lnSpc>
                <a:spcPct val="150000"/>
              </a:lnSpc>
              <a:buNone/>
            </a:pPr>
            <a:endParaRPr lang="en-US"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xmlns="" id="{65E2CC0E-BC82-49B9-875C-031BFF0CEC05}"/>
              </a:ext>
            </a:extLst>
          </p:cNvPr>
          <p:cNvSpPr>
            <a:spLocks noGrp="1"/>
          </p:cNvSpPr>
          <p:nvPr>
            <p:ph type="dt" sz="half" idx="10"/>
          </p:nvPr>
        </p:nvSpPr>
        <p:spPr/>
        <p:txBody>
          <a:bodyPr/>
          <a:lstStyle/>
          <a:p>
            <a:fld id="{91971C20-A467-4F32-B284-AA17DA03D8CE}" type="datetime1">
              <a:rPr lang="en-US" smtClean="0"/>
              <a:t>11/2/2022</a:t>
            </a:fld>
            <a:endParaRPr lang="en-US"/>
          </a:p>
        </p:txBody>
      </p:sp>
      <p:sp>
        <p:nvSpPr>
          <p:cNvPr id="5" name="Footer Placeholder 4">
            <a:extLst>
              <a:ext uri="{FF2B5EF4-FFF2-40B4-BE49-F238E27FC236}">
                <a16:creationId xmlns:a16="http://schemas.microsoft.com/office/drawing/2014/main" xmlns="" id="{3DF9E7A7-B940-420E-8302-370D42C5FE19}"/>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783AAAEA-7FF5-4121-A7B1-22E885C8266E}"/>
              </a:ext>
            </a:extLst>
          </p:cNvPr>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a:extLst>
              <a:ext uri="{FF2B5EF4-FFF2-40B4-BE49-F238E27FC236}">
                <a16:creationId xmlns:a16="http://schemas.microsoft.com/office/drawing/2014/main" xmlns="" id="{467B2C9D-5732-4B38-BAA1-0F83FE054065}"/>
              </a:ext>
            </a:extLst>
          </p:cNvPr>
          <p:cNvSpPr txBox="1">
            <a:spLocks noGrp="1"/>
          </p:cNvSpPr>
          <p:nvPr>
            <p:ph type="title"/>
          </p:nvPr>
        </p:nvSpPr>
        <p:spPr>
          <a:xfrm>
            <a:off x="1561381" y="38908"/>
            <a:ext cx="7582619" cy="65560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Recap of Unit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8969203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D9F0BB-18DE-4A39-AB96-93DB24A02B86}" type="datetime1">
              <a:rPr lang="en-US" smtClean="0"/>
              <a:t>11/2/2022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1513840" y="-50799"/>
            <a:ext cx="763016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References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a:xfrm>
            <a:off x="609599" y="1136888"/>
            <a:ext cx="7924801" cy="4945456"/>
          </a:xfrm>
          <a:prstGeom prst="rect">
            <a:avLst/>
          </a:prstGeom>
          <a:noFill/>
        </p:spPr>
        <p:txBody>
          <a:bodyPr wrap="square" lIns="91440" tIns="45720" rIns="91440" bIns="45720">
            <a:spAutoFit/>
          </a:bodyPr>
          <a:lstStyle/>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K. </a:t>
            </a:r>
            <a:r>
              <a:rPr lang="en-IN" sz="1800" dirty="0" err="1">
                <a:latin typeface="Times New Roman" panose="02020603050405020304" pitchFamily="18" charset="0"/>
                <a:cs typeface="Times New Roman" panose="02020603050405020304" pitchFamily="18" charset="0"/>
              </a:rPr>
              <a:t>Muneeswaran,Compiler</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Design,First</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Edition,Oxford</a:t>
            </a:r>
            <a:r>
              <a:rPr lang="en-IN" sz="1800" dirty="0">
                <a:latin typeface="Times New Roman" panose="02020603050405020304" pitchFamily="18" charset="0"/>
                <a:cs typeface="Times New Roman" panose="02020603050405020304" pitchFamily="18" charset="0"/>
              </a:rPr>
              <a:t> University Press. </a:t>
            </a:r>
          </a:p>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J.P. Bennet, “Introduction to Compiler Techniques”, Second Edition, Tata McGraw-Hill,2003. </a:t>
            </a:r>
          </a:p>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Henk </a:t>
            </a:r>
            <a:r>
              <a:rPr lang="en-IN" sz="1800" dirty="0" err="1">
                <a:latin typeface="Times New Roman" panose="02020603050405020304" pitchFamily="18" charset="0"/>
                <a:cs typeface="Times New Roman" panose="02020603050405020304" pitchFamily="18" charset="0"/>
              </a:rPr>
              <a:t>Alblas</a:t>
            </a:r>
            <a:r>
              <a:rPr lang="en-IN" sz="1800" dirty="0">
                <a:latin typeface="Times New Roman" panose="02020603050405020304" pitchFamily="18" charset="0"/>
                <a:cs typeface="Times New Roman" panose="02020603050405020304" pitchFamily="18" charset="0"/>
              </a:rPr>
              <a:t> and Albert </a:t>
            </a:r>
            <a:r>
              <a:rPr lang="en-IN" sz="1800" dirty="0" err="1">
                <a:latin typeface="Times New Roman" panose="02020603050405020304" pitchFamily="18" charset="0"/>
                <a:cs typeface="Times New Roman" panose="02020603050405020304" pitchFamily="18" charset="0"/>
              </a:rPr>
              <a:t>Nymeyer</a:t>
            </a:r>
            <a:r>
              <a:rPr lang="en-IN" sz="1800" dirty="0">
                <a:latin typeface="Times New Roman" panose="02020603050405020304" pitchFamily="18" charset="0"/>
                <a:cs typeface="Times New Roman" panose="02020603050405020304" pitchFamily="18" charset="0"/>
              </a:rPr>
              <a:t>, “Practice and Principles of Compiler Building with C”, PHI, 2001. </a:t>
            </a:r>
          </a:p>
          <a:p>
            <a:pPr algn="just">
              <a:lnSpc>
                <a:spcPct val="150000"/>
              </a:lnSpc>
              <a:buAutoNum type="arabicPeriod"/>
            </a:pPr>
            <a:r>
              <a:rPr lang="en-IN" sz="1800" dirty="0" err="1">
                <a:latin typeface="Times New Roman" panose="02020603050405020304" pitchFamily="18" charset="0"/>
                <a:cs typeface="Times New Roman" panose="02020603050405020304" pitchFamily="18" charset="0"/>
              </a:rPr>
              <a:t>Aho</a:t>
            </a:r>
            <a:r>
              <a:rPr lang="en-IN" sz="1800" dirty="0">
                <a:latin typeface="Times New Roman" panose="02020603050405020304" pitchFamily="18" charset="0"/>
                <a:cs typeface="Times New Roman" panose="02020603050405020304" pitchFamily="18" charset="0"/>
              </a:rPr>
              <a:t>, Sethi &amp; Ullman, "Compilers: Principles, Techniques and Tools”, Pearson Education </a:t>
            </a:r>
          </a:p>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V </a:t>
            </a:r>
            <a:r>
              <a:rPr lang="en-IN" sz="1800" dirty="0" err="1">
                <a:latin typeface="Times New Roman" panose="02020603050405020304" pitchFamily="18" charset="0"/>
                <a:cs typeface="Times New Roman" panose="02020603050405020304" pitchFamily="18" charset="0"/>
              </a:rPr>
              <a:t>Raghvan</a:t>
            </a:r>
            <a:r>
              <a:rPr lang="en-IN" sz="1800" dirty="0">
                <a:latin typeface="Times New Roman" panose="02020603050405020304" pitchFamily="18" charset="0"/>
                <a:cs typeface="Times New Roman" panose="02020603050405020304" pitchFamily="18" charset="0"/>
              </a:rPr>
              <a:t>, “ Principles of Compiler Design”, TMH </a:t>
            </a:r>
          </a:p>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Kenneth Louden,” Compiler Construction”, Cengage Learning. </a:t>
            </a:r>
          </a:p>
          <a:p>
            <a:pPr algn="just">
              <a:lnSpc>
                <a:spcPct val="150000"/>
              </a:lnSpc>
              <a:buAutoNum type="arabicPeriod"/>
            </a:pPr>
            <a:r>
              <a:rPr lang="en-IN" sz="1800" dirty="0">
                <a:latin typeface="Times New Roman" panose="02020603050405020304" pitchFamily="18" charset="0"/>
                <a:cs typeface="Times New Roman" panose="02020603050405020304" pitchFamily="18" charset="0"/>
              </a:rPr>
              <a:t>Charles Fischer and Ricard LeBlanc,” Crafting a Compiler with C”, Pearson Education</a:t>
            </a:r>
            <a:endParaRPr lang="en-US" sz="1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xmlns="" id="{8CB61619-6F1B-4BA3-AAA3-67CDE9202A86}"/>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55522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51B2691-19BD-4B26-8B5C-7892C7138D0A}"/>
              </a:ext>
            </a:extLst>
          </p:cNvPr>
          <p:cNvSpPr>
            <a:spLocks noGrp="1"/>
          </p:cNvSpPr>
          <p:nvPr>
            <p:ph idx="1"/>
          </p:nvPr>
        </p:nvSpPr>
        <p:spPr/>
        <p:txBody>
          <a:bodyPr/>
          <a:lstStyle/>
          <a:p>
            <a:pPr marL="0" indent="0" algn="ctr">
              <a:buFont typeface="Arial" panose="020B0604020202020204" pitchFamily="34" charset="0"/>
              <a:buNone/>
              <a:defRPr/>
            </a:pPr>
            <a:r>
              <a:rPr lang="en-IN" sz="1800" dirty="0">
                <a:sym typeface="Arial" charset="0"/>
              </a:rPr>
              <a:t> B TECH  </a:t>
            </a:r>
          </a:p>
          <a:p>
            <a:pPr marL="0" indent="0" algn="ctr">
              <a:buFont typeface="Arial" panose="020B0604020202020204" pitchFamily="34" charset="0"/>
              <a:buNone/>
              <a:defRPr/>
            </a:pPr>
            <a:r>
              <a:rPr lang="en-IN" sz="1800" dirty="0">
                <a:sym typeface="Arial" charset="0"/>
              </a:rPr>
              <a:t>(SEM-V) THEORY EXAMINATION 20__-20__</a:t>
            </a:r>
          </a:p>
          <a:p>
            <a:pPr marL="0" indent="0" algn="ctr">
              <a:buFont typeface="Arial" panose="020B0604020202020204" pitchFamily="34" charset="0"/>
              <a:buNone/>
              <a:defRPr/>
            </a:pPr>
            <a:r>
              <a:rPr lang="en-IN" sz="1800" dirty="0">
                <a:sym typeface="Arial" charset="0"/>
              </a:rPr>
              <a:t>COMPILER DESIGN</a:t>
            </a:r>
          </a:p>
          <a:p>
            <a:pPr marL="0" indent="0">
              <a:buFont typeface="Arial" panose="020B0604020202020204" pitchFamily="34" charset="0"/>
              <a:buNone/>
              <a:defRPr/>
            </a:pPr>
            <a:r>
              <a:rPr lang="en-IN" sz="1800" b="1" dirty="0">
                <a:sym typeface="Arial" charset="0"/>
              </a:rPr>
              <a:t>Time: 3 Hours                                                                                    Total Marks: 100 </a:t>
            </a:r>
          </a:p>
          <a:p>
            <a:pPr marL="0" indent="0" algn="just">
              <a:buFont typeface="Arial" panose="020B0604020202020204" pitchFamily="34" charset="0"/>
              <a:buNone/>
              <a:defRPr/>
            </a:pPr>
            <a:r>
              <a:rPr lang="en-IN" sz="1800" b="1" i="1" dirty="0">
                <a:sym typeface="Arial" charset="0"/>
              </a:rPr>
              <a:t>Note: 1. Attempt all Sections. If require any missing data; then choose suitably.</a:t>
            </a:r>
          </a:p>
          <a:p>
            <a:pPr marL="0" indent="0" algn="ctr">
              <a:buFont typeface="Arial" panose="020B0604020202020204" pitchFamily="34" charset="0"/>
              <a:buNone/>
              <a:defRPr/>
            </a:pPr>
            <a:r>
              <a:rPr lang="en-IN" sz="1800" b="1" dirty="0">
                <a:sym typeface="Arial" charset="0"/>
              </a:rPr>
              <a:t>SECTION A </a:t>
            </a:r>
          </a:p>
          <a:p>
            <a:pPr indent="-457200">
              <a:buFont typeface="Arial" panose="020B0604020202020204" pitchFamily="34" charset="0"/>
              <a:buAutoNum type="arabicPeriod"/>
              <a:defRPr/>
            </a:pPr>
            <a:r>
              <a:rPr lang="en-IN" sz="1800" b="1" dirty="0">
                <a:sym typeface="Arial" charset="0"/>
              </a:rPr>
              <a:t>Attempt all questions in brief.                                                        2 x 10 = 20</a:t>
            </a:r>
          </a:p>
          <a:p>
            <a:pPr marL="0" indent="0">
              <a:buFont typeface="Arial" panose="020B0604020202020204" pitchFamily="34" charset="0"/>
              <a:buNone/>
              <a:defRPr/>
            </a:pPr>
            <a:endParaRPr lang="en-IN" sz="1800" b="1" i="1" dirty="0">
              <a:sym typeface="Arial" charset="0"/>
            </a:endParaRPr>
          </a:p>
        </p:txBody>
      </p:sp>
      <p:sp>
        <p:nvSpPr>
          <p:cNvPr id="4" name="Date Placeholder 3">
            <a:extLst>
              <a:ext uri="{FF2B5EF4-FFF2-40B4-BE49-F238E27FC236}">
                <a16:creationId xmlns:a16="http://schemas.microsoft.com/office/drawing/2014/main" xmlns="" id="{034BACAB-4BDA-4ED2-9497-6A2261BC7636}"/>
              </a:ext>
            </a:extLst>
          </p:cNvPr>
          <p:cNvSpPr>
            <a:spLocks noGrp="1"/>
          </p:cNvSpPr>
          <p:nvPr>
            <p:ph type="dt" sz="half" idx="10"/>
          </p:nvPr>
        </p:nvSpPr>
        <p:spPr/>
        <p:txBody>
          <a:bodyPr/>
          <a:lstStyle/>
          <a:p>
            <a:fld id="{192D382F-85D5-451D-81D9-A74ABBA73159}" type="datetime1">
              <a:rPr lang="en-US" smtClean="0"/>
              <a:t>11/2/2022</a:t>
            </a:fld>
            <a:endParaRPr lang="en-US"/>
          </a:p>
        </p:txBody>
      </p:sp>
      <p:sp>
        <p:nvSpPr>
          <p:cNvPr id="5" name="Footer Placeholder 4">
            <a:extLst>
              <a:ext uri="{FF2B5EF4-FFF2-40B4-BE49-F238E27FC236}">
                <a16:creationId xmlns:a16="http://schemas.microsoft.com/office/drawing/2014/main" xmlns="" id="{3E58FB4C-5B8D-432F-B1A3-3A774BACFAA3}"/>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1EF90F10-49D3-44C3-B3F0-2FBE064EF7F7}"/>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a:extLst>
              <a:ext uri="{FF2B5EF4-FFF2-40B4-BE49-F238E27FC236}">
                <a16:creationId xmlns:a16="http://schemas.microsoft.com/office/drawing/2014/main" xmlns="" id="{59ECDD04-820E-4A28-A069-4B721CBDA059}"/>
              </a:ext>
            </a:extLst>
          </p:cNvPr>
          <p:cNvSpPr txBox="1">
            <a:spLocks/>
          </p:cNvSpPr>
          <p:nvPr/>
        </p:nvSpPr>
        <p:spPr>
          <a:xfrm>
            <a:off x="1676400" y="-51759"/>
            <a:ext cx="7467599" cy="96615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 </a:t>
            </a:r>
            <a:endParaRPr lang="en-US" sz="3200" dirty="0">
              <a:latin typeface="Times New Roman" pitchFamily="18" charset="0"/>
              <a:cs typeface="Times New Roman" pitchFamily="18" charset="0"/>
              <a:sym typeface="Arial" charset="0"/>
            </a:endParaRPr>
          </a:p>
        </p:txBody>
      </p:sp>
      <p:pic>
        <p:nvPicPr>
          <p:cNvPr id="11" name="table">
            <a:extLst>
              <a:ext uri="{FF2B5EF4-FFF2-40B4-BE49-F238E27FC236}">
                <a16:creationId xmlns:a16="http://schemas.microsoft.com/office/drawing/2014/main" xmlns="" id="{928F7B31-5C56-452B-A943-CFA5FA58767F}"/>
              </a:ext>
            </a:extLst>
          </p:cNvPr>
          <p:cNvPicPr>
            <a:picLocks noChangeAspect="1"/>
          </p:cNvPicPr>
          <p:nvPr/>
        </p:nvPicPr>
        <p:blipFill>
          <a:blip r:embed="rId2"/>
          <a:stretch>
            <a:fillRect/>
          </a:stretch>
        </p:blipFill>
        <p:spPr>
          <a:xfrm>
            <a:off x="609600" y="3655204"/>
            <a:ext cx="7924800" cy="2115676"/>
          </a:xfrm>
          <a:prstGeom prst="rect">
            <a:avLst/>
          </a:prstGeom>
        </p:spPr>
      </p:pic>
    </p:spTree>
    <p:extLst>
      <p:ext uri="{BB962C8B-B14F-4D97-AF65-F5344CB8AC3E}">
        <p14:creationId xmlns:p14="http://schemas.microsoft.com/office/powerpoint/2010/main" val="544594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976E27-8E89-4095-B095-E09B26D60EDE}" type="datetime1">
              <a:rPr lang="en-US" smtClean="0"/>
              <a:t>11/2/2022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2171700" y="1"/>
            <a:ext cx="6896100" cy="830997"/>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lvl="0" algn="ctr">
              <a:spcBef>
                <a:spcPct val="0"/>
              </a:spcBef>
              <a:defRPr/>
            </a:pPr>
            <a:endParaRPr lang="en-US" dirty="0"/>
          </a:p>
        </p:txBody>
      </p:sp>
      <p:sp>
        <p:nvSpPr>
          <p:cNvPr id="9" name="Content Placeholder 8"/>
          <p:cNvSpPr>
            <a:spLocks noGrp="1"/>
          </p:cNvSpPr>
          <p:nvPr>
            <p:ph idx="1"/>
          </p:nvPr>
        </p:nvSpPr>
        <p:spPr>
          <a:xfrm>
            <a:off x="2133600" y="2384672"/>
            <a:ext cx="5029200" cy="830997"/>
          </a:xfrm>
          <a:prstGeom prst="rect">
            <a:avLst/>
          </a:prstGeom>
          <a:noFill/>
        </p:spPr>
        <p:txBody>
          <a:bodyPr vert="horz" wrap="square" lIns="68580" tIns="34290" rIns="68580" bIns="34290" rtlCol="0">
            <a:spAutoFit/>
          </a:bodyPr>
          <a:lstStyle/>
          <a:p>
            <a:pPr algn="ctr">
              <a:buNone/>
            </a:pPr>
            <a:r>
              <a:rPr lang="en-US" sz="495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10" name="Footer Placeholder 4">
            <a:extLst>
              <a:ext uri="{FF2B5EF4-FFF2-40B4-BE49-F238E27FC236}">
                <a16:creationId xmlns:a16="http://schemas.microsoft.com/office/drawing/2014/main" xmlns="" id="{1B25A8C0-91BE-4B97-8DCD-65878300B0D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805610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092F8EF-103C-469D-BE82-0704232E9DFA}"/>
              </a:ext>
            </a:extLst>
          </p:cNvPr>
          <p:cNvSpPr>
            <a:spLocks noGrp="1"/>
          </p:cNvSpPr>
          <p:nvPr>
            <p:ph idx="1"/>
          </p:nvPr>
        </p:nvSpPr>
        <p:spPr/>
        <p:txBody>
          <a:bodyPr/>
          <a:lstStyle/>
          <a:p>
            <a:pPr marL="0" indent="0" algn="ctr">
              <a:spcBef>
                <a:spcPts val="363"/>
              </a:spcBef>
              <a:spcAft>
                <a:spcPct val="0"/>
              </a:spcAft>
              <a:buClr>
                <a:srgbClr val="000000"/>
              </a:buClr>
              <a:buFont typeface="Arial" panose="020B0604020202020204" pitchFamily="34" charset="0"/>
              <a:buNone/>
            </a:pPr>
            <a:r>
              <a:rPr lang="en-IN" altLang="en-US" sz="1800" b="1" dirty="0">
                <a:latin typeface="Arial" panose="020B0604020202020204" pitchFamily="34" charset="0"/>
                <a:cs typeface="Arial" panose="020B0604020202020204" pitchFamily="34" charset="0"/>
              </a:rPr>
              <a:t>SECTION B </a:t>
            </a:r>
          </a:p>
          <a:p>
            <a:pPr marL="0" indent="0">
              <a:spcBef>
                <a:spcPts val="363"/>
              </a:spcBef>
              <a:spcAft>
                <a:spcPct val="0"/>
              </a:spcAft>
              <a:buClr>
                <a:srgbClr val="000000"/>
              </a:buClr>
              <a:buFont typeface="Arial" panose="020B0604020202020204" pitchFamily="34" charset="0"/>
              <a:buNone/>
            </a:pPr>
            <a:r>
              <a:rPr lang="en-IN" altLang="en-US" sz="1800" b="1" dirty="0">
                <a:latin typeface="Arial" panose="020B0604020202020204" pitchFamily="34" charset="0"/>
                <a:cs typeface="Arial" panose="020B0604020202020204" pitchFamily="34" charset="0"/>
              </a:rPr>
              <a:t>2. Attempt any three of the following:                               3 x 10 = 30</a:t>
            </a: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lgn="ctr">
              <a:spcBef>
                <a:spcPts val="363"/>
              </a:spcBef>
              <a:spcAft>
                <a:spcPct val="0"/>
              </a:spcAft>
              <a:buClr>
                <a:srgbClr val="000000"/>
              </a:buClr>
              <a:buFont typeface="Arial" panose="020B0604020202020204" pitchFamily="34" charset="0"/>
              <a:buNone/>
            </a:pPr>
            <a:r>
              <a:rPr lang="en-IN" altLang="en-US" sz="1800" b="1" dirty="0">
                <a:latin typeface="Arial" panose="020B0604020202020204" pitchFamily="34" charset="0"/>
                <a:cs typeface="Arial" panose="020B0604020202020204" pitchFamily="34" charset="0"/>
              </a:rPr>
              <a:t> SECTION C</a:t>
            </a:r>
          </a:p>
          <a:p>
            <a:pPr marL="0" indent="0">
              <a:spcBef>
                <a:spcPts val="363"/>
              </a:spcBef>
              <a:spcAft>
                <a:spcPct val="0"/>
              </a:spcAft>
              <a:buClr>
                <a:srgbClr val="000000"/>
              </a:buClr>
              <a:buFont typeface="Arial" panose="020B0604020202020204" pitchFamily="34" charset="0"/>
              <a:buNone/>
            </a:pPr>
            <a:r>
              <a:rPr lang="en-IN" altLang="en-US" sz="1800" b="1" dirty="0">
                <a:latin typeface="Arial" panose="020B0604020202020204" pitchFamily="34" charset="0"/>
                <a:cs typeface="Arial" panose="020B0604020202020204" pitchFamily="34" charset="0"/>
              </a:rPr>
              <a:t>3. Attempt any one part of the following:                          1 x 10 = 10    </a:t>
            </a:r>
            <a:endParaRPr lang="en-IN" altLang="en-US" sz="1800" b="1" i="1" dirty="0">
              <a:latin typeface="Arial" panose="020B0604020202020204" pitchFamily="34" charset="0"/>
              <a:cs typeface="Arial" panose="020B0604020202020204" pitchFamily="34" charset="0"/>
            </a:endParaRPr>
          </a:p>
          <a:p>
            <a:pPr marL="0" indent="0">
              <a:buNone/>
            </a:pPr>
            <a:endParaRPr lang="en-IN" dirty="0"/>
          </a:p>
          <a:p>
            <a:endParaRPr lang="en-IN" dirty="0"/>
          </a:p>
        </p:txBody>
      </p:sp>
      <p:sp>
        <p:nvSpPr>
          <p:cNvPr id="4" name="Date Placeholder 3">
            <a:extLst>
              <a:ext uri="{FF2B5EF4-FFF2-40B4-BE49-F238E27FC236}">
                <a16:creationId xmlns:a16="http://schemas.microsoft.com/office/drawing/2014/main" xmlns="" id="{7F20A933-F95F-4EC9-A1AE-4D60A6D7D2BB}"/>
              </a:ext>
            </a:extLst>
          </p:cNvPr>
          <p:cNvSpPr>
            <a:spLocks noGrp="1"/>
          </p:cNvSpPr>
          <p:nvPr>
            <p:ph type="dt" sz="half" idx="10"/>
          </p:nvPr>
        </p:nvSpPr>
        <p:spPr/>
        <p:txBody>
          <a:bodyPr/>
          <a:lstStyle/>
          <a:p>
            <a:fld id="{972518AE-8E9E-49B7-B8F7-709C135BCEAC}" type="datetime1">
              <a:rPr lang="en-US" smtClean="0"/>
              <a:t>11/2/2022</a:t>
            </a:fld>
            <a:endParaRPr lang="en-US"/>
          </a:p>
        </p:txBody>
      </p:sp>
      <p:sp>
        <p:nvSpPr>
          <p:cNvPr id="5" name="Footer Placeholder 4">
            <a:extLst>
              <a:ext uri="{FF2B5EF4-FFF2-40B4-BE49-F238E27FC236}">
                <a16:creationId xmlns:a16="http://schemas.microsoft.com/office/drawing/2014/main" xmlns="" id="{38F05907-AC21-4D32-B024-AB9580D94C28}"/>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39C983C7-98FB-4EBA-B493-33BAF8CE0F08}"/>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a:extLst>
              <a:ext uri="{FF2B5EF4-FFF2-40B4-BE49-F238E27FC236}">
                <a16:creationId xmlns:a16="http://schemas.microsoft.com/office/drawing/2014/main" xmlns="" id="{AD8EB342-5497-4AFA-A764-56557C3B8E93}"/>
              </a:ext>
            </a:extLst>
          </p:cNvPr>
          <p:cNvSpPr txBox="1">
            <a:spLocks/>
          </p:cNvSpPr>
          <p:nvPr/>
        </p:nvSpPr>
        <p:spPr>
          <a:xfrm>
            <a:off x="1676400" y="44451"/>
            <a:ext cx="7391400" cy="95122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pic>
        <p:nvPicPr>
          <p:cNvPr id="8" name="table">
            <a:extLst>
              <a:ext uri="{FF2B5EF4-FFF2-40B4-BE49-F238E27FC236}">
                <a16:creationId xmlns:a16="http://schemas.microsoft.com/office/drawing/2014/main" xmlns="" id="{E23A66BE-5550-434A-BDFA-8507F3EDAA40}"/>
              </a:ext>
            </a:extLst>
          </p:cNvPr>
          <p:cNvPicPr>
            <a:picLocks noChangeAspect="1"/>
          </p:cNvPicPr>
          <p:nvPr/>
        </p:nvPicPr>
        <p:blipFill>
          <a:blip r:embed="rId2"/>
          <a:stretch>
            <a:fillRect/>
          </a:stretch>
        </p:blipFill>
        <p:spPr>
          <a:xfrm>
            <a:off x="652462" y="2367759"/>
            <a:ext cx="7839075" cy="1608826"/>
          </a:xfrm>
          <a:prstGeom prst="rect">
            <a:avLst/>
          </a:prstGeom>
        </p:spPr>
      </p:pic>
      <p:pic>
        <p:nvPicPr>
          <p:cNvPr id="9" name="table">
            <a:extLst>
              <a:ext uri="{FF2B5EF4-FFF2-40B4-BE49-F238E27FC236}">
                <a16:creationId xmlns:a16="http://schemas.microsoft.com/office/drawing/2014/main" xmlns="" id="{D7294CAE-B3FD-4606-8B25-6792E3C47DA9}"/>
              </a:ext>
            </a:extLst>
          </p:cNvPr>
          <p:cNvPicPr>
            <a:picLocks noChangeAspect="1"/>
          </p:cNvPicPr>
          <p:nvPr/>
        </p:nvPicPr>
        <p:blipFill>
          <a:blip r:embed="rId3"/>
          <a:stretch>
            <a:fillRect/>
          </a:stretch>
        </p:blipFill>
        <p:spPr>
          <a:xfrm>
            <a:off x="700088" y="4882431"/>
            <a:ext cx="7986712" cy="1387475"/>
          </a:xfrm>
          <a:prstGeom prst="rect">
            <a:avLst/>
          </a:prstGeom>
        </p:spPr>
      </p:pic>
    </p:spTree>
    <p:extLst>
      <p:ext uri="{BB962C8B-B14F-4D97-AF65-F5344CB8AC3E}">
        <p14:creationId xmlns:p14="http://schemas.microsoft.com/office/powerpoint/2010/main" val="2601507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F657DA3-1A1D-4AAB-A90C-DF410B952563}"/>
              </a:ext>
            </a:extLst>
          </p:cNvPr>
          <p:cNvSpPr>
            <a:spLocks noGrp="1"/>
          </p:cNvSpPr>
          <p:nvPr>
            <p:ph idx="1"/>
          </p:nvPr>
        </p:nvSpPr>
        <p:spPr/>
        <p:txBody>
          <a:bodyPr/>
          <a:lstStyle/>
          <a:p>
            <a:pPr marL="0" indent="0">
              <a:spcBef>
                <a:spcPts val="363"/>
              </a:spcBef>
              <a:spcAft>
                <a:spcPct val="0"/>
              </a:spcAft>
              <a:buClr>
                <a:srgbClr val="000000"/>
              </a:buClr>
              <a:buFont typeface="Arial" panose="020B0604020202020204" pitchFamily="34" charset="0"/>
              <a:buNone/>
            </a:pPr>
            <a:r>
              <a:rPr lang="en-IN" altLang="en-US" sz="1800" b="1" dirty="0">
                <a:latin typeface="Arial" panose="020B0604020202020204" pitchFamily="34" charset="0"/>
                <a:cs typeface="Arial" panose="020B0604020202020204" pitchFamily="34" charset="0"/>
              </a:rPr>
              <a:t>4. Attempt any one part of the following:                          1 x 10 = 10</a:t>
            </a: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1800" b="1" dirty="0">
                <a:latin typeface="Arial" panose="020B0604020202020204" pitchFamily="34" charset="0"/>
                <a:cs typeface="Arial" panose="020B0604020202020204" pitchFamily="34" charset="0"/>
              </a:rPr>
              <a:t>5. Attempt any one part of the following:                          1 x 10 = 10  </a:t>
            </a: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1800" b="1" dirty="0">
                <a:latin typeface="Arial" panose="020B0604020202020204" pitchFamily="34" charset="0"/>
                <a:cs typeface="Arial" panose="020B0604020202020204" pitchFamily="34" charset="0"/>
              </a:rPr>
              <a:t> </a:t>
            </a:r>
          </a:p>
          <a:p>
            <a:pPr marL="0" indent="0">
              <a:spcBef>
                <a:spcPts val="363"/>
              </a:spcBef>
              <a:spcAft>
                <a:spcPct val="0"/>
              </a:spcAft>
              <a:buClr>
                <a:srgbClr val="000000"/>
              </a:buClr>
              <a:buFont typeface="Arial" panose="020B0604020202020204" pitchFamily="34" charset="0"/>
              <a:buNone/>
            </a:pPr>
            <a:r>
              <a:rPr lang="en-IN" altLang="en-US" sz="1800" b="1" dirty="0">
                <a:latin typeface="Arial" panose="020B0604020202020204" pitchFamily="34" charset="0"/>
                <a:cs typeface="Arial" panose="020B0604020202020204" pitchFamily="34" charset="0"/>
              </a:rPr>
              <a:t>6. Attempt any one part of the following:                        1 x 10 = 10    </a:t>
            </a:r>
            <a:endParaRPr lang="en-IN" altLang="en-US" sz="1800" b="1" i="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1800" b="1" i="1" dirty="0">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1800" b="1" i="1" dirty="0">
              <a:latin typeface="Arial" panose="020B0604020202020204" pitchFamily="34" charset="0"/>
              <a:cs typeface="Arial" panose="020B0604020202020204" pitchFamily="34" charset="0"/>
            </a:endParaRPr>
          </a:p>
          <a:p>
            <a:pPr marL="0" indent="0">
              <a:buNone/>
            </a:pPr>
            <a:endParaRPr lang="en-IN" dirty="0"/>
          </a:p>
          <a:p>
            <a:pPr marL="0" indent="0">
              <a:buNone/>
            </a:pPr>
            <a:endParaRPr lang="en-IN" dirty="0"/>
          </a:p>
        </p:txBody>
      </p:sp>
      <p:sp>
        <p:nvSpPr>
          <p:cNvPr id="4" name="Date Placeholder 3">
            <a:extLst>
              <a:ext uri="{FF2B5EF4-FFF2-40B4-BE49-F238E27FC236}">
                <a16:creationId xmlns:a16="http://schemas.microsoft.com/office/drawing/2014/main" xmlns="" id="{7594E734-4826-4BE1-AC1F-406FB25EED62}"/>
              </a:ext>
            </a:extLst>
          </p:cNvPr>
          <p:cNvSpPr>
            <a:spLocks noGrp="1"/>
          </p:cNvSpPr>
          <p:nvPr>
            <p:ph type="dt" sz="half" idx="10"/>
          </p:nvPr>
        </p:nvSpPr>
        <p:spPr/>
        <p:txBody>
          <a:bodyPr/>
          <a:lstStyle/>
          <a:p>
            <a:fld id="{CB0964DB-A5A0-4A38-9796-0C5CB4D21C56}" type="datetime1">
              <a:rPr lang="en-US" smtClean="0"/>
              <a:t>11/2/2022</a:t>
            </a:fld>
            <a:endParaRPr lang="en-US"/>
          </a:p>
        </p:txBody>
      </p:sp>
      <p:sp>
        <p:nvSpPr>
          <p:cNvPr id="5" name="Footer Placeholder 4">
            <a:extLst>
              <a:ext uri="{FF2B5EF4-FFF2-40B4-BE49-F238E27FC236}">
                <a16:creationId xmlns:a16="http://schemas.microsoft.com/office/drawing/2014/main" xmlns="" id="{4B8321D8-4328-449B-94B9-790D3F54C7B4}"/>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B6A901DF-F818-4DD2-AE4E-1B40BC7C2E7F}"/>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a:extLst>
              <a:ext uri="{FF2B5EF4-FFF2-40B4-BE49-F238E27FC236}">
                <a16:creationId xmlns:a16="http://schemas.microsoft.com/office/drawing/2014/main" xmlns="" id="{3E3E9C2A-42EB-4999-9D74-C0E03C0FB522}"/>
              </a:ext>
            </a:extLst>
          </p:cNvPr>
          <p:cNvSpPr txBox="1">
            <a:spLocks noGrp="1"/>
          </p:cNvSpPr>
          <p:nvPr>
            <p:ph type="title"/>
          </p:nvPr>
        </p:nvSpPr>
        <p:spPr>
          <a:xfrm>
            <a:off x="1595120" y="54349"/>
            <a:ext cx="7584440" cy="83973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pic>
        <p:nvPicPr>
          <p:cNvPr id="10" name="table">
            <a:extLst>
              <a:ext uri="{FF2B5EF4-FFF2-40B4-BE49-F238E27FC236}">
                <a16:creationId xmlns:a16="http://schemas.microsoft.com/office/drawing/2014/main" xmlns="" id="{4F664034-C8E6-409E-86F4-69E873825830}"/>
              </a:ext>
            </a:extLst>
          </p:cNvPr>
          <p:cNvPicPr>
            <a:picLocks noChangeAspect="1"/>
          </p:cNvPicPr>
          <p:nvPr/>
        </p:nvPicPr>
        <p:blipFill>
          <a:blip r:embed="rId2"/>
          <a:stretch>
            <a:fillRect/>
          </a:stretch>
        </p:blipFill>
        <p:spPr>
          <a:xfrm>
            <a:off x="550862" y="2013280"/>
            <a:ext cx="8042275" cy="1209674"/>
          </a:xfrm>
          <a:prstGeom prst="rect">
            <a:avLst/>
          </a:prstGeom>
        </p:spPr>
      </p:pic>
      <p:pic>
        <p:nvPicPr>
          <p:cNvPr id="11" name="table">
            <a:extLst>
              <a:ext uri="{FF2B5EF4-FFF2-40B4-BE49-F238E27FC236}">
                <a16:creationId xmlns:a16="http://schemas.microsoft.com/office/drawing/2014/main" xmlns="" id="{24869309-A43D-412E-AB7F-359A93AF8D41}"/>
              </a:ext>
            </a:extLst>
          </p:cNvPr>
          <p:cNvPicPr>
            <a:picLocks noChangeAspect="1"/>
          </p:cNvPicPr>
          <p:nvPr/>
        </p:nvPicPr>
        <p:blipFill>
          <a:blip r:embed="rId2"/>
          <a:stretch>
            <a:fillRect/>
          </a:stretch>
        </p:blipFill>
        <p:spPr>
          <a:xfrm>
            <a:off x="644525" y="3711816"/>
            <a:ext cx="8042275" cy="1209674"/>
          </a:xfrm>
          <a:prstGeom prst="rect">
            <a:avLst/>
          </a:prstGeom>
        </p:spPr>
      </p:pic>
      <p:pic>
        <p:nvPicPr>
          <p:cNvPr id="12" name="table">
            <a:extLst>
              <a:ext uri="{FF2B5EF4-FFF2-40B4-BE49-F238E27FC236}">
                <a16:creationId xmlns:a16="http://schemas.microsoft.com/office/drawing/2014/main" xmlns="" id="{EB41F64F-4900-4E8C-9E42-98A7A6116A7E}"/>
              </a:ext>
            </a:extLst>
          </p:cNvPr>
          <p:cNvPicPr>
            <a:picLocks noChangeAspect="1"/>
          </p:cNvPicPr>
          <p:nvPr/>
        </p:nvPicPr>
        <p:blipFill>
          <a:blip r:embed="rId2"/>
          <a:stretch>
            <a:fillRect/>
          </a:stretch>
        </p:blipFill>
        <p:spPr>
          <a:xfrm>
            <a:off x="782433" y="5257800"/>
            <a:ext cx="8042275" cy="1209674"/>
          </a:xfrm>
          <a:prstGeom prst="rect">
            <a:avLst/>
          </a:prstGeom>
        </p:spPr>
      </p:pic>
    </p:spTree>
    <p:extLst>
      <p:ext uri="{BB962C8B-B14F-4D97-AF65-F5344CB8AC3E}">
        <p14:creationId xmlns:p14="http://schemas.microsoft.com/office/powerpoint/2010/main" val="238578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2C42F25-6EC5-4688-A49F-1F2688204C0E}"/>
              </a:ext>
            </a:extLst>
          </p:cNvPr>
          <p:cNvSpPr>
            <a:spLocks noGrp="1"/>
          </p:cNvSpPr>
          <p:nvPr>
            <p:ph idx="1"/>
          </p:nvPr>
        </p:nvSpPr>
        <p:spPr/>
        <p:txBody>
          <a:bodyPr/>
          <a:lstStyle/>
          <a:p>
            <a:pPr marL="0" indent="0">
              <a:spcBef>
                <a:spcPts val="363"/>
              </a:spcBef>
              <a:spcAft>
                <a:spcPct val="0"/>
              </a:spcAft>
              <a:buClr>
                <a:srgbClr val="000000"/>
              </a:buClr>
              <a:buFont typeface="Arial" panose="020B0604020202020204" pitchFamily="34" charset="0"/>
              <a:buNone/>
            </a:pPr>
            <a:r>
              <a:rPr lang="en-IN" altLang="en-US" sz="1800" b="1" dirty="0">
                <a:latin typeface="Arial" panose="020B0604020202020204" pitchFamily="34" charset="0"/>
                <a:cs typeface="Arial" panose="020B0604020202020204" pitchFamily="34" charset="0"/>
              </a:rPr>
              <a:t>7. Attempt any one part of the following:                           1 x 10 = 10</a:t>
            </a:r>
          </a:p>
          <a:p>
            <a:pPr marL="0" indent="0">
              <a:spcBef>
                <a:spcPts val="363"/>
              </a:spcBef>
              <a:spcAft>
                <a:spcPct val="0"/>
              </a:spcAft>
              <a:buClr>
                <a:srgbClr val="000000"/>
              </a:buClr>
              <a:buFont typeface="Arial" panose="020B0604020202020204" pitchFamily="34" charset="0"/>
              <a:buNone/>
            </a:pPr>
            <a:endParaRPr lang="en-IN" altLang="en-US" sz="1800" b="1" dirty="0">
              <a:latin typeface="Arial" panose="020B0604020202020204" pitchFamily="34" charset="0"/>
              <a:cs typeface="Arial" panose="020B0604020202020204" pitchFamily="34" charset="0"/>
            </a:endParaRPr>
          </a:p>
          <a:p>
            <a:pPr marL="0" indent="0">
              <a:buNone/>
            </a:pPr>
            <a:endParaRPr lang="en-IN" dirty="0"/>
          </a:p>
        </p:txBody>
      </p:sp>
      <p:sp>
        <p:nvSpPr>
          <p:cNvPr id="4" name="Date Placeholder 3">
            <a:extLst>
              <a:ext uri="{FF2B5EF4-FFF2-40B4-BE49-F238E27FC236}">
                <a16:creationId xmlns:a16="http://schemas.microsoft.com/office/drawing/2014/main" xmlns="" id="{2AF2CA35-2789-44DE-853F-B09C9272BF59}"/>
              </a:ext>
            </a:extLst>
          </p:cNvPr>
          <p:cNvSpPr>
            <a:spLocks noGrp="1"/>
          </p:cNvSpPr>
          <p:nvPr>
            <p:ph type="dt" sz="half" idx="10"/>
          </p:nvPr>
        </p:nvSpPr>
        <p:spPr/>
        <p:txBody>
          <a:bodyPr/>
          <a:lstStyle/>
          <a:p>
            <a:fld id="{ADCE471F-BEC5-4B32-9E78-EFB99281447A}" type="datetime1">
              <a:rPr lang="en-US" smtClean="0"/>
              <a:t>11/2/2022</a:t>
            </a:fld>
            <a:endParaRPr lang="en-US"/>
          </a:p>
        </p:txBody>
      </p:sp>
      <p:sp>
        <p:nvSpPr>
          <p:cNvPr id="5" name="Footer Placeholder 4">
            <a:extLst>
              <a:ext uri="{FF2B5EF4-FFF2-40B4-BE49-F238E27FC236}">
                <a16:creationId xmlns:a16="http://schemas.microsoft.com/office/drawing/2014/main" xmlns="" id="{6882E6FA-0B6D-493A-A41C-C0375A3067B1}"/>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32AB5599-9AA8-4581-B283-59258EE1B420}"/>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7" name="table">
            <a:extLst>
              <a:ext uri="{FF2B5EF4-FFF2-40B4-BE49-F238E27FC236}">
                <a16:creationId xmlns:a16="http://schemas.microsoft.com/office/drawing/2014/main" xmlns="" id="{38D2FBA8-0CAA-4CBE-9FDF-5027EDE84622}"/>
              </a:ext>
            </a:extLst>
          </p:cNvPr>
          <p:cNvPicPr>
            <a:picLocks noChangeAspect="1"/>
          </p:cNvPicPr>
          <p:nvPr/>
        </p:nvPicPr>
        <p:blipFill>
          <a:blip r:embed="rId2"/>
          <a:stretch>
            <a:fillRect/>
          </a:stretch>
        </p:blipFill>
        <p:spPr>
          <a:xfrm>
            <a:off x="457200" y="2057400"/>
            <a:ext cx="7829550" cy="1371600"/>
          </a:xfrm>
          <a:prstGeom prst="rect">
            <a:avLst/>
          </a:prstGeom>
        </p:spPr>
      </p:pic>
      <p:sp>
        <p:nvSpPr>
          <p:cNvPr id="8" name="Title 1">
            <a:extLst>
              <a:ext uri="{FF2B5EF4-FFF2-40B4-BE49-F238E27FC236}">
                <a16:creationId xmlns:a16="http://schemas.microsoft.com/office/drawing/2014/main" xmlns="" id="{46B63530-B988-41C1-BDE2-E2F74FF9F74F}"/>
              </a:ext>
            </a:extLst>
          </p:cNvPr>
          <p:cNvSpPr txBox="1">
            <a:spLocks noGrp="1"/>
          </p:cNvSpPr>
          <p:nvPr>
            <p:ph type="title"/>
          </p:nvPr>
        </p:nvSpPr>
        <p:spPr>
          <a:xfrm>
            <a:off x="1666240" y="0"/>
            <a:ext cx="7386320" cy="84328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Tree>
    <p:extLst>
      <p:ext uri="{BB962C8B-B14F-4D97-AF65-F5344CB8AC3E}">
        <p14:creationId xmlns:p14="http://schemas.microsoft.com/office/powerpoint/2010/main" val="1486008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5DB03E20-6370-4DB8-B93D-313DE354492D}" type="datetime1">
              <a:rPr lang="en-US" smtClean="0"/>
              <a:t>11/2/2022</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18</a:t>
            </a:fld>
            <a:endParaRPr lang="en-US"/>
          </a:p>
        </p:txBody>
      </p:sp>
      <p:sp>
        <p:nvSpPr>
          <p:cNvPr id="7" name="Title 1"/>
          <p:cNvSpPr txBox="1">
            <a:spLocks/>
          </p:cNvSpPr>
          <p:nvPr/>
        </p:nvSpPr>
        <p:spPr>
          <a:xfrm>
            <a:off x="1554480" y="8322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t>
            </a:r>
          </a:p>
        </p:txBody>
      </p:sp>
      <p:sp>
        <p:nvSpPr>
          <p:cNvPr id="9" name="AutoShape 4" descr="Waterfall SDLC Model Scheme">
            <a:extLst>
              <a:ext uri="{FF2B5EF4-FFF2-40B4-BE49-F238E27FC236}">
                <a16:creationId xmlns:a16="http://schemas.microsoft.com/office/drawing/2014/main" xmlns="" id="{352BE330-9D12-4AF1-8870-4E208F774BAF}"/>
              </a:ext>
            </a:extLst>
          </p:cNvPr>
          <p:cNvSpPr>
            <a:spLocks noGrp="1" noChangeAspect="1" noChangeArrowheads="1"/>
          </p:cNvSpPr>
          <p:nvPr>
            <p:ph idx="1"/>
          </p:nvPr>
        </p:nvSpPr>
        <p:spPr bwMode="auto">
          <a:xfrm>
            <a:off x="368049" y="1018268"/>
            <a:ext cx="8313308"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0" indent="0">
              <a:buNone/>
            </a:pPr>
            <a:r>
              <a:rPr lang="en-IN" dirty="0"/>
              <a:t>.</a:t>
            </a:r>
          </a:p>
        </p:txBody>
      </p:sp>
      <p:sp>
        <p:nvSpPr>
          <p:cNvPr id="10" name="AutoShape 6" descr="Waterfall SDLC Model Scheme">
            <a:extLst>
              <a:ext uri="{FF2B5EF4-FFF2-40B4-BE49-F238E27FC236}">
                <a16:creationId xmlns:a16="http://schemas.microsoft.com/office/drawing/2014/main" xmlns="" id="{6E5934FE-990E-48BD-93D6-CA2347E22278}"/>
              </a:ext>
            </a:extLst>
          </p:cNvPr>
          <p:cNvSpPr>
            <a:spLocks noChangeAspect="1" noChangeArrowheads="1"/>
          </p:cNvSpPr>
          <p:nvPr/>
        </p:nvSpPr>
        <p:spPr bwMode="auto">
          <a:xfrm>
            <a:off x="4419600" y="3276600"/>
            <a:ext cx="1447800" cy="1447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Oval 1">
            <a:extLst>
              <a:ext uri="{FF2B5EF4-FFF2-40B4-BE49-F238E27FC236}">
                <a16:creationId xmlns:a16="http://schemas.microsoft.com/office/drawing/2014/main" xmlns="" id="{2F15225B-26EF-4CB2-9609-8D8F8CFB2854}"/>
              </a:ext>
            </a:extLst>
          </p:cNvPr>
          <p:cNvSpPr/>
          <p:nvPr/>
        </p:nvSpPr>
        <p:spPr>
          <a:xfrm>
            <a:off x="517073" y="1119015"/>
            <a:ext cx="2971800" cy="1676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solidFill>
                  <a:srgbClr val="000000"/>
                </a:solidFill>
                <a:latin typeface="Times New Roman" panose="02020603050405020304" pitchFamily="18" charset="0"/>
              </a:rPr>
              <a:t>A</a:t>
            </a:r>
            <a:r>
              <a:rPr lang="en-US" sz="3200" b="0" i="0" dirty="0">
                <a:solidFill>
                  <a:srgbClr val="000000"/>
                </a:solidFill>
                <a:effectLst/>
                <a:latin typeface="Times New Roman" panose="02020603050405020304" pitchFamily="18" charset="0"/>
              </a:rPr>
              <a:t>utomata </a:t>
            </a:r>
            <a:r>
              <a:rPr lang="en-US" sz="3200" dirty="0">
                <a:solidFill>
                  <a:srgbClr val="000000"/>
                </a:solidFill>
                <a:latin typeface="Times New Roman" panose="02020603050405020304" pitchFamily="18" charset="0"/>
              </a:rPr>
              <a:t>T</a:t>
            </a:r>
            <a:r>
              <a:rPr lang="en-US" sz="3200" b="0" i="0" dirty="0">
                <a:solidFill>
                  <a:srgbClr val="000000"/>
                </a:solidFill>
                <a:effectLst/>
                <a:latin typeface="Times New Roman" panose="02020603050405020304" pitchFamily="18" charset="0"/>
              </a:rPr>
              <a:t>heory</a:t>
            </a:r>
            <a:endParaRPr lang="en-IN" sz="3200" dirty="0"/>
          </a:p>
        </p:txBody>
      </p:sp>
      <p:sp>
        <p:nvSpPr>
          <p:cNvPr id="3" name="Oval 2">
            <a:extLst>
              <a:ext uri="{FF2B5EF4-FFF2-40B4-BE49-F238E27FC236}">
                <a16:creationId xmlns:a16="http://schemas.microsoft.com/office/drawing/2014/main" xmlns="" id="{A64BD0B4-263F-48CE-82AE-BF929B518396}"/>
              </a:ext>
            </a:extLst>
          </p:cNvPr>
          <p:cNvSpPr/>
          <p:nvPr/>
        </p:nvSpPr>
        <p:spPr>
          <a:xfrm>
            <a:off x="5709557" y="1143000"/>
            <a:ext cx="2971800" cy="16764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solidFill>
                  <a:srgbClr val="000000"/>
                </a:solidFill>
                <a:latin typeface="Times New Roman" panose="02020603050405020304" pitchFamily="18" charset="0"/>
              </a:rPr>
              <a:t>C</a:t>
            </a:r>
            <a:r>
              <a:rPr lang="en-US" sz="3200" b="0" i="0" dirty="0">
                <a:solidFill>
                  <a:srgbClr val="000000"/>
                </a:solidFill>
                <a:effectLst/>
                <a:latin typeface="Times New Roman" panose="02020603050405020304" pitchFamily="18" charset="0"/>
              </a:rPr>
              <a:t>ontext </a:t>
            </a:r>
            <a:r>
              <a:rPr lang="en-US" sz="3200" dirty="0">
                <a:solidFill>
                  <a:srgbClr val="000000"/>
                </a:solidFill>
                <a:latin typeface="Times New Roman" panose="02020603050405020304" pitchFamily="18" charset="0"/>
              </a:rPr>
              <a:t>F</a:t>
            </a:r>
            <a:r>
              <a:rPr lang="en-US" sz="3200" b="0" i="0" dirty="0">
                <a:solidFill>
                  <a:srgbClr val="000000"/>
                </a:solidFill>
                <a:effectLst/>
                <a:latin typeface="Times New Roman" panose="02020603050405020304" pitchFamily="18" charset="0"/>
              </a:rPr>
              <a:t>ree </a:t>
            </a:r>
            <a:r>
              <a:rPr lang="en-US" sz="3200" dirty="0">
                <a:solidFill>
                  <a:srgbClr val="000000"/>
                </a:solidFill>
                <a:latin typeface="Times New Roman" panose="02020603050405020304" pitchFamily="18" charset="0"/>
              </a:rPr>
              <a:t>L</a:t>
            </a:r>
            <a:r>
              <a:rPr lang="en-US" sz="3200" b="0" i="0" dirty="0">
                <a:solidFill>
                  <a:srgbClr val="000000"/>
                </a:solidFill>
                <a:effectLst/>
                <a:latin typeface="Times New Roman" panose="02020603050405020304" pitchFamily="18" charset="0"/>
              </a:rPr>
              <a:t>anguages</a:t>
            </a:r>
            <a:endParaRPr lang="en-IN" sz="3200" dirty="0"/>
          </a:p>
        </p:txBody>
      </p:sp>
      <p:sp>
        <p:nvSpPr>
          <p:cNvPr id="5" name="Oval 4">
            <a:extLst>
              <a:ext uri="{FF2B5EF4-FFF2-40B4-BE49-F238E27FC236}">
                <a16:creationId xmlns:a16="http://schemas.microsoft.com/office/drawing/2014/main" xmlns="" id="{F67179D9-8722-48EA-8CC0-129F8181C23F}"/>
              </a:ext>
            </a:extLst>
          </p:cNvPr>
          <p:cNvSpPr/>
          <p:nvPr/>
        </p:nvSpPr>
        <p:spPr>
          <a:xfrm>
            <a:off x="2823341" y="4613728"/>
            <a:ext cx="3296870" cy="1676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latin typeface="Times New Roman" panose="02020603050405020304" pitchFamily="18" charset="0"/>
              </a:rPr>
              <a:t>C</a:t>
            </a:r>
            <a:r>
              <a:rPr lang="en-US" sz="3200" b="0" i="0" dirty="0">
                <a:solidFill>
                  <a:srgbClr val="000000"/>
                </a:solidFill>
                <a:effectLst/>
                <a:latin typeface="Times New Roman" panose="02020603050405020304" pitchFamily="18" charset="0"/>
              </a:rPr>
              <a:t>omputer </a:t>
            </a:r>
            <a:r>
              <a:rPr lang="en-US" sz="3200" dirty="0">
                <a:solidFill>
                  <a:srgbClr val="000000"/>
                </a:solidFill>
                <a:latin typeface="Times New Roman" panose="02020603050405020304" pitchFamily="18" charset="0"/>
              </a:rPr>
              <a:t>A</a:t>
            </a:r>
            <a:r>
              <a:rPr lang="en-US" sz="3200" b="0" i="0" dirty="0">
                <a:solidFill>
                  <a:srgbClr val="000000"/>
                </a:solidFill>
                <a:effectLst/>
                <a:latin typeface="Times New Roman" panose="02020603050405020304" pitchFamily="18" charset="0"/>
              </a:rPr>
              <a:t>rchitecture</a:t>
            </a:r>
            <a:endParaRPr lang="en-IN" sz="3200" dirty="0"/>
          </a:p>
        </p:txBody>
      </p:sp>
      <p:sp>
        <p:nvSpPr>
          <p:cNvPr id="16" name="Oval 15">
            <a:extLst>
              <a:ext uri="{FF2B5EF4-FFF2-40B4-BE49-F238E27FC236}">
                <a16:creationId xmlns:a16="http://schemas.microsoft.com/office/drawing/2014/main" xmlns="" id="{30982FCC-0CCA-4275-810D-FFD2A785BB1C}"/>
              </a:ext>
            </a:extLst>
          </p:cNvPr>
          <p:cNvSpPr/>
          <p:nvPr/>
        </p:nvSpPr>
        <p:spPr>
          <a:xfrm>
            <a:off x="3496922" y="2604859"/>
            <a:ext cx="2613322" cy="1676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solidFill>
                  <a:srgbClr val="000000"/>
                </a:solidFill>
                <a:latin typeface="Times New Roman" panose="02020603050405020304" pitchFamily="18" charset="0"/>
              </a:rPr>
              <a:t>Data Structure</a:t>
            </a:r>
            <a:endParaRPr lang="en-IN" sz="3200" dirty="0"/>
          </a:p>
        </p:txBody>
      </p:sp>
      <p:sp>
        <p:nvSpPr>
          <p:cNvPr id="18" name="Oval 17">
            <a:extLst>
              <a:ext uri="{FF2B5EF4-FFF2-40B4-BE49-F238E27FC236}">
                <a16:creationId xmlns:a16="http://schemas.microsoft.com/office/drawing/2014/main" xmlns="" id="{5420A6A2-BAFD-4EC2-9430-DDDEA2AE1E6D}"/>
              </a:ext>
            </a:extLst>
          </p:cNvPr>
          <p:cNvSpPr/>
          <p:nvPr/>
        </p:nvSpPr>
        <p:spPr>
          <a:xfrm>
            <a:off x="6194301" y="3644164"/>
            <a:ext cx="2971800" cy="16764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3200" dirty="0">
                <a:solidFill>
                  <a:schemeClr val="tx1"/>
                </a:solidFill>
              </a:rPr>
              <a:t>Simple Graph Algorithms</a:t>
            </a:r>
          </a:p>
        </p:txBody>
      </p:sp>
      <p:sp>
        <p:nvSpPr>
          <p:cNvPr id="20" name="Oval 19">
            <a:extLst>
              <a:ext uri="{FF2B5EF4-FFF2-40B4-BE49-F238E27FC236}">
                <a16:creationId xmlns:a16="http://schemas.microsoft.com/office/drawing/2014/main" xmlns="" id="{ED34326C-CF49-4FEF-8AF8-38F676958473}"/>
              </a:ext>
            </a:extLst>
          </p:cNvPr>
          <p:cNvSpPr/>
          <p:nvPr/>
        </p:nvSpPr>
        <p:spPr>
          <a:xfrm>
            <a:off x="353129" y="3162300"/>
            <a:ext cx="2770976" cy="1676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3200" dirty="0">
                <a:solidFill>
                  <a:schemeClr val="tx1"/>
                </a:solidFill>
              </a:rPr>
              <a:t>Logic or Algebra</a:t>
            </a:r>
          </a:p>
        </p:txBody>
      </p:sp>
      <p:sp>
        <p:nvSpPr>
          <p:cNvPr id="15" name="Footer Placeholder 12">
            <a:extLst>
              <a:ext uri="{FF2B5EF4-FFF2-40B4-BE49-F238E27FC236}">
                <a16:creationId xmlns:a16="http://schemas.microsoft.com/office/drawing/2014/main" xmlns="" id="{F746954D-662C-427F-93CD-F5A873E5AD0D}"/>
              </a:ext>
            </a:extLst>
          </p:cNvPr>
          <p:cNvSpPr>
            <a:spLocks noGrp="1"/>
          </p:cNvSpPr>
          <p:nvPr>
            <p:ph type="ftr" sz="quarter" idx="11"/>
          </p:nvPr>
        </p:nvSpPr>
        <p:spPr>
          <a:xfrm>
            <a:off x="2286000" y="6248400"/>
            <a:ext cx="5029200" cy="365125"/>
          </a:xfrm>
        </p:spPr>
        <p:txBody>
          <a:bodyPr/>
          <a:lstStyle/>
          <a:p>
            <a:r>
              <a:rPr lang="it-IT" smtClean="0"/>
              <a:t>Rohit Chaudhary                                  Unit 5</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xmlns="" id="{8321221B-CE9C-45AE-ADF6-0CF762B375FF}"/>
              </a:ext>
            </a:extLst>
          </p:cNvPr>
          <p:cNvPicPr>
            <a:picLocks noGrp="1" noChangeAspect="1"/>
          </p:cNvPicPr>
          <p:nvPr>
            <p:ph idx="1"/>
          </p:nvPr>
        </p:nvPicPr>
        <p:blipFill>
          <a:blip r:embed="rId3"/>
          <a:stretch>
            <a:fillRect/>
          </a:stretch>
        </p:blipFill>
        <p:spPr>
          <a:xfrm>
            <a:off x="533400" y="852610"/>
            <a:ext cx="6172200" cy="5539186"/>
          </a:xfrm>
          <a:prstGeom prst="rect">
            <a:avLst/>
          </a:prstGeom>
        </p:spPr>
      </p:pic>
      <p:sp>
        <p:nvSpPr>
          <p:cNvPr id="4" name="Date Placeholder 3"/>
          <p:cNvSpPr>
            <a:spLocks noGrp="1"/>
          </p:cNvSpPr>
          <p:nvPr>
            <p:ph type="dt" sz="half" idx="10"/>
          </p:nvPr>
        </p:nvSpPr>
        <p:spPr>
          <a:xfrm>
            <a:off x="457200" y="6356350"/>
            <a:ext cx="2133600" cy="365125"/>
          </a:xfrm>
        </p:spPr>
        <p:txBody>
          <a:bodyPr/>
          <a:lstStyle/>
          <a:p>
            <a:fld id="{847A4E73-9A9B-4E35-BE66-2A9267C1338B}" type="datetime1">
              <a:rPr lang="en-US" smtClean="0"/>
              <a:t>11/2/2022</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19</a:t>
            </a:fld>
            <a:endParaRPr lang="en-US"/>
          </a:p>
        </p:txBody>
      </p:sp>
      <p:sp>
        <p:nvSpPr>
          <p:cNvPr id="7" name="Title 1"/>
          <p:cNvSpPr txBox="1">
            <a:spLocks/>
          </p:cNvSpPr>
          <p:nvPr/>
        </p:nvSpPr>
        <p:spPr>
          <a:xfrm>
            <a:off x="1645920" y="-50800"/>
            <a:ext cx="749808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latin typeface="Times New Roman" panose="02020603050405020304" pitchFamily="18" charset="0"/>
                <a:cs typeface="Times New Roman" panose="02020603050405020304" pitchFamily="18" charset="0"/>
              </a:rPr>
              <a:t>RECAP</a:t>
            </a:r>
            <a:endParaRPr lang="en-US" sz="2400" dirty="0">
              <a:latin typeface="Times New Roman" panose="02020603050405020304" pitchFamily="18" charset="0"/>
              <a:cs typeface="Times New Roman" panose="02020603050405020304" pitchFamily="18" charset="0"/>
            </a:endParaRPr>
          </a:p>
        </p:txBody>
      </p:sp>
      <p:sp>
        <p:nvSpPr>
          <p:cNvPr id="9" name="Right Brace 8">
            <a:extLst>
              <a:ext uri="{FF2B5EF4-FFF2-40B4-BE49-F238E27FC236}">
                <a16:creationId xmlns:a16="http://schemas.microsoft.com/office/drawing/2014/main" xmlns="" id="{C778AD16-8A6D-4EB3-87BF-E4C6C9D56322}"/>
              </a:ext>
            </a:extLst>
          </p:cNvPr>
          <p:cNvSpPr/>
          <p:nvPr/>
        </p:nvSpPr>
        <p:spPr>
          <a:xfrm>
            <a:off x="6705600" y="1905000"/>
            <a:ext cx="685800" cy="1524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Right Brace 10">
            <a:extLst>
              <a:ext uri="{FF2B5EF4-FFF2-40B4-BE49-F238E27FC236}">
                <a16:creationId xmlns:a16="http://schemas.microsoft.com/office/drawing/2014/main" xmlns="" id="{B38225C9-6E31-4D15-B4EB-CDE82AD799C8}"/>
              </a:ext>
            </a:extLst>
          </p:cNvPr>
          <p:cNvSpPr/>
          <p:nvPr/>
        </p:nvSpPr>
        <p:spPr>
          <a:xfrm>
            <a:off x="6705600" y="3733800"/>
            <a:ext cx="685800" cy="1524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a:extLst>
              <a:ext uri="{FF2B5EF4-FFF2-40B4-BE49-F238E27FC236}">
                <a16:creationId xmlns:a16="http://schemas.microsoft.com/office/drawing/2014/main" xmlns="" id="{F447A308-9494-4DD9-A64A-476835CFF8F2}"/>
              </a:ext>
            </a:extLst>
          </p:cNvPr>
          <p:cNvSpPr txBox="1"/>
          <p:nvPr/>
        </p:nvSpPr>
        <p:spPr>
          <a:xfrm>
            <a:off x="7558638" y="2343834"/>
            <a:ext cx="1072730" cy="646331"/>
          </a:xfrm>
          <a:prstGeom prst="rect">
            <a:avLst/>
          </a:prstGeom>
          <a:noFill/>
        </p:spPr>
        <p:txBody>
          <a:bodyPr wrap="none" rtlCol="0">
            <a:spAutoFit/>
          </a:bodyPr>
          <a:lstStyle/>
          <a:p>
            <a:pPr algn="ctr"/>
            <a:r>
              <a:rPr lang="en-US" sz="1800" b="1" dirty="0">
                <a:latin typeface="Times New Roman" panose="02020603050405020304" pitchFamily="18" charset="0"/>
                <a:cs typeface="Times New Roman" panose="02020603050405020304" pitchFamily="18" charset="0"/>
              </a:rPr>
              <a:t>Analysis</a:t>
            </a:r>
          </a:p>
          <a:p>
            <a:pPr algn="ctr"/>
            <a:r>
              <a:rPr lang="en-IN"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Frontend)</a:t>
            </a:r>
          </a:p>
        </p:txBody>
      </p:sp>
      <p:sp>
        <p:nvSpPr>
          <p:cNvPr id="14" name="TextBox 13">
            <a:extLst>
              <a:ext uri="{FF2B5EF4-FFF2-40B4-BE49-F238E27FC236}">
                <a16:creationId xmlns:a16="http://schemas.microsoft.com/office/drawing/2014/main" xmlns="" id="{5F57E216-4C5F-4410-A47A-743277D25746}"/>
              </a:ext>
            </a:extLst>
          </p:cNvPr>
          <p:cNvSpPr txBox="1"/>
          <p:nvPr/>
        </p:nvSpPr>
        <p:spPr>
          <a:xfrm>
            <a:off x="7526167" y="4172634"/>
            <a:ext cx="1107996" cy="646331"/>
          </a:xfrm>
          <a:prstGeom prst="rect">
            <a:avLst/>
          </a:prstGeom>
          <a:noFill/>
        </p:spPr>
        <p:txBody>
          <a:bodyPr wrap="none" rtlCol="0">
            <a:spAutoFit/>
          </a:bodyPr>
          <a:lstStyle/>
          <a:p>
            <a:pPr algn="ctr"/>
            <a:r>
              <a:rPr lang="en-US" sz="1800" b="1" dirty="0">
                <a:latin typeface="Times New Roman" panose="02020603050405020304" pitchFamily="18" charset="0"/>
                <a:cs typeface="Times New Roman" panose="02020603050405020304" pitchFamily="18" charset="0"/>
              </a:rPr>
              <a:t>Syn</a:t>
            </a:r>
            <a:r>
              <a:rPr lang="en-US" b="1" dirty="0">
                <a:latin typeface="Times New Roman" panose="02020603050405020304" pitchFamily="18" charset="0"/>
                <a:cs typeface="Times New Roman" panose="02020603050405020304" pitchFamily="18" charset="0"/>
              </a:rPr>
              <a:t>thesis</a:t>
            </a:r>
            <a:endParaRPr lang="en-US" sz="1800" b="1"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Backend)</a:t>
            </a:r>
          </a:p>
        </p:txBody>
      </p:sp>
      <p:sp>
        <p:nvSpPr>
          <p:cNvPr id="15" name="Footer Placeholder 12">
            <a:extLst>
              <a:ext uri="{FF2B5EF4-FFF2-40B4-BE49-F238E27FC236}">
                <a16:creationId xmlns:a16="http://schemas.microsoft.com/office/drawing/2014/main" xmlns="" id="{A0B9E3E6-37FB-4D81-99D8-264B35C17788}"/>
              </a:ext>
            </a:extLst>
          </p:cNvPr>
          <p:cNvSpPr>
            <a:spLocks noGrp="1"/>
          </p:cNvSpPr>
          <p:nvPr>
            <p:ph type="ftr" sz="quarter" idx="11"/>
          </p:nvPr>
        </p:nvSpPr>
        <p:spPr>
          <a:xfrm>
            <a:off x="2286000" y="624840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71676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9D259FF-BAD2-4F59-8BD3-20BC30F29195}"/>
              </a:ext>
            </a:extLst>
          </p:cNvPr>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4" name="Date Placeholder 3">
            <a:extLst>
              <a:ext uri="{FF2B5EF4-FFF2-40B4-BE49-F238E27FC236}">
                <a16:creationId xmlns:a16="http://schemas.microsoft.com/office/drawing/2014/main" xmlns="" id="{22CC57D0-8845-4582-8C5B-7F9C533FF8CB}"/>
              </a:ext>
            </a:extLst>
          </p:cNvPr>
          <p:cNvSpPr>
            <a:spLocks noGrp="1"/>
          </p:cNvSpPr>
          <p:nvPr>
            <p:ph type="dt" sz="half" idx="10"/>
          </p:nvPr>
        </p:nvSpPr>
        <p:spPr/>
        <p:txBody>
          <a:bodyPr/>
          <a:lstStyle/>
          <a:p>
            <a:fld id="{4064ECE7-BCCA-4979-AD10-385911AD3886}" type="datetime1">
              <a:rPr lang="en-US" smtClean="0"/>
              <a:t>11/2/2022</a:t>
            </a:fld>
            <a:endParaRPr lang="en-US"/>
          </a:p>
        </p:txBody>
      </p:sp>
      <p:sp>
        <p:nvSpPr>
          <p:cNvPr id="5" name="Footer Placeholder 4">
            <a:extLst>
              <a:ext uri="{FF2B5EF4-FFF2-40B4-BE49-F238E27FC236}">
                <a16:creationId xmlns:a16="http://schemas.microsoft.com/office/drawing/2014/main" xmlns="" id="{D1838CED-D97F-4746-99A4-EC37545CEFB5}"/>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58A35180-869D-4739-9A21-FB36CB0F288D}"/>
              </a:ext>
            </a:extLst>
          </p:cNvPr>
          <p:cNvSpPr>
            <a:spLocks noGrp="1"/>
          </p:cNvSpPr>
          <p:nvPr>
            <p:ph type="sldNum" sz="quarter" idx="12"/>
          </p:nvPr>
        </p:nvSpPr>
        <p:spPr/>
        <p:txBody>
          <a:bodyPr/>
          <a:lstStyle/>
          <a:p>
            <a:fld id="{B6F15528-21DE-4FAA-801E-634DDDAF4B2B}" type="slidenum">
              <a:rPr lang="en-US" smtClean="0"/>
              <a:pPr/>
              <a:t>2</a:t>
            </a:fld>
            <a:endParaRPr lang="en-US"/>
          </a:p>
        </p:txBody>
      </p:sp>
      <p:graphicFrame>
        <p:nvGraphicFramePr>
          <p:cNvPr id="7" name="Table 8">
            <a:extLst>
              <a:ext uri="{FF2B5EF4-FFF2-40B4-BE49-F238E27FC236}">
                <a16:creationId xmlns:a16="http://schemas.microsoft.com/office/drawing/2014/main" xmlns="" id="{97C1B66B-8EC2-47C2-95B8-13F77326CB8A}"/>
              </a:ext>
            </a:extLst>
          </p:cNvPr>
          <p:cNvGraphicFramePr>
            <a:graphicFrameLocks noGrp="1"/>
          </p:cNvGraphicFramePr>
          <p:nvPr>
            <p:extLst>
              <p:ext uri="{D42A27DB-BD31-4B8C-83A1-F6EECF244321}">
                <p14:modId xmlns:p14="http://schemas.microsoft.com/office/powerpoint/2010/main" val="149013011"/>
              </p:ext>
            </p:extLst>
          </p:nvPr>
        </p:nvGraphicFramePr>
        <p:xfrm>
          <a:off x="1290320" y="4303555"/>
          <a:ext cx="6096000" cy="1112520"/>
        </p:xfrm>
        <a:graphic>
          <a:graphicData uri="http://schemas.openxmlformats.org/drawingml/2006/table">
            <a:tbl>
              <a:tblPr firstRow="1" bandRow="1"/>
              <a:tblGrid>
                <a:gridCol w="2032000">
                  <a:extLst>
                    <a:ext uri="{9D8B030D-6E8A-4147-A177-3AD203B41FA5}">
                      <a16:colId xmlns:a16="http://schemas.microsoft.com/office/drawing/2014/main" xmlns="" val="3236943688"/>
                    </a:ext>
                  </a:extLst>
                </a:gridCol>
                <a:gridCol w="2032000">
                  <a:extLst>
                    <a:ext uri="{9D8B030D-6E8A-4147-A177-3AD203B41FA5}">
                      <a16:colId xmlns:a16="http://schemas.microsoft.com/office/drawing/2014/main" xmlns="" val="3068887949"/>
                    </a:ext>
                  </a:extLst>
                </a:gridCol>
                <a:gridCol w="2032000">
                  <a:extLst>
                    <a:ext uri="{9D8B030D-6E8A-4147-A177-3AD203B41FA5}">
                      <a16:colId xmlns:a16="http://schemas.microsoft.com/office/drawing/2014/main" xmlns="" val="2832858683"/>
                    </a:ext>
                  </a:extLst>
                </a:gridCol>
              </a:tblGrid>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xmlns="" val="320133921"/>
                  </a:ext>
                </a:extLst>
              </a:tr>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xmlns="" val="455539978"/>
                  </a:ext>
                </a:extLst>
              </a:tr>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xmlns="" val="117704880"/>
                  </a:ext>
                </a:extLst>
              </a:tr>
            </a:tbl>
          </a:graphicData>
        </a:graphic>
      </p:graphicFrame>
      <p:sp>
        <p:nvSpPr>
          <p:cNvPr id="11" name="Title 1">
            <a:extLst>
              <a:ext uri="{FF2B5EF4-FFF2-40B4-BE49-F238E27FC236}">
                <a16:creationId xmlns:a16="http://schemas.microsoft.com/office/drawing/2014/main" xmlns="" id="{166A8E69-0E8C-4E5D-A31F-5E94DB2F7382}"/>
              </a:ext>
            </a:extLst>
          </p:cNvPr>
          <p:cNvSpPr txBox="1">
            <a:spLocks noGrp="1"/>
          </p:cNvSpPr>
          <p:nvPr>
            <p:ph type="title"/>
          </p:nvPr>
        </p:nvSpPr>
        <p:spPr>
          <a:xfrm>
            <a:off x="1788160" y="61277"/>
            <a:ext cx="7193280" cy="61547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Brief Introduction of Faculty</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00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175EDB2-26A3-48C8-8047-ECF4F3E5B373}"/>
              </a:ext>
            </a:extLst>
          </p:cNvPr>
          <p:cNvSpPr>
            <a:spLocks noGrp="1"/>
          </p:cNvSpPr>
          <p:nvPr>
            <p:ph idx="1"/>
          </p:nvPr>
        </p:nvSpPr>
        <p:spPr/>
        <p:txBody>
          <a:bodyPr/>
          <a:lstStyle/>
          <a:p>
            <a:pPr marL="0" indent="0">
              <a:buNone/>
            </a:pPr>
            <a:r>
              <a:rPr lang="en-US" b="0" i="0" dirty="0">
                <a:solidFill>
                  <a:srgbClr val="202124"/>
                </a:solidFill>
                <a:effectLst/>
                <a:latin typeface="arial" panose="020B0604020202020204" pitchFamily="34" charset="0"/>
              </a:rPr>
              <a:t>C</a:t>
            </a:r>
            <a:r>
              <a:rPr lang="en-US" b="0" i="0" dirty="0">
                <a:solidFill>
                  <a:srgbClr val="202124"/>
                </a:solidFill>
                <a:effectLst/>
                <a:latin typeface="+mj-lt"/>
              </a:rPr>
              <a:t>ompiler design principles provide an in-depth view of </a:t>
            </a:r>
            <a:r>
              <a:rPr lang="en-US" b="1" i="0" dirty="0">
                <a:solidFill>
                  <a:srgbClr val="202124"/>
                </a:solidFill>
                <a:effectLst/>
                <a:latin typeface="+mj-lt"/>
              </a:rPr>
              <a:t>translation and optimization</a:t>
            </a:r>
            <a:r>
              <a:rPr lang="en-US" b="0" i="0" dirty="0">
                <a:solidFill>
                  <a:srgbClr val="202124"/>
                </a:solidFill>
                <a:effectLst/>
                <a:latin typeface="+mj-lt"/>
              </a:rPr>
              <a:t> process. Compiler design covers basic translation mechanism and error detection &amp; recovery. It includes lexical, syntax, and semantic analysis as front end, and code generation and optimization as back-end.</a:t>
            </a:r>
          </a:p>
          <a:p>
            <a:pPr marL="0" indent="0">
              <a:buNone/>
            </a:pPr>
            <a:endParaRPr lang="en-US" dirty="0">
              <a:solidFill>
                <a:srgbClr val="202124"/>
              </a:solidFill>
              <a:latin typeface="+mj-lt"/>
            </a:endParaRPr>
          </a:p>
          <a:p>
            <a:pPr marL="0" indent="0">
              <a:buNone/>
            </a:pPr>
            <a:r>
              <a:rPr lang="en-IN" dirty="0">
                <a:latin typeface="+mj-lt"/>
                <a:hlinkClick r:id="rId2"/>
              </a:rPr>
              <a:t>https://youtu.be/Qkwj65l_96I</a:t>
            </a:r>
            <a:endParaRPr lang="en-IN" dirty="0">
              <a:latin typeface="+mj-lt"/>
            </a:endParaRPr>
          </a:p>
          <a:p>
            <a:pPr marL="0" indent="0">
              <a:buNone/>
            </a:pPr>
            <a:endParaRPr lang="en-IN" dirty="0">
              <a:latin typeface="+mj-lt"/>
            </a:endParaRPr>
          </a:p>
          <a:p>
            <a:pPr marL="0" indent="0">
              <a:buNone/>
            </a:pPr>
            <a:r>
              <a:rPr lang="en-IN" dirty="0">
                <a:latin typeface="+mj-lt"/>
                <a:hlinkClick r:id="rId3"/>
              </a:rPr>
              <a:t>https://youtu.be/WccZQSERfCM</a:t>
            </a:r>
            <a:endParaRPr lang="en-IN" dirty="0">
              <a:latin typeface="+mj-lt"/>
            </a:endParaRPr>
          </a:p>
          <a:p>
            <a:pPr marL="0" indent="0">
              <a:buNone/>
            </a:pPr>
            <a:endParaRPr lang="en-IN" dirty="0">
              <a:latin typeface="+mj-lt"/>
            </a:endParaRPr>
          </a:p>
          <a:p>
            <a:pPr marL="0" indent="0">
              <a:buNone/>
            </a:pPr>
            <a:r>
              <a:rPr lang="en-IN" dirty="0">
                <a:latin typeface="+mj-lt"/>
                <a:hlinkClick r:id="rId4"/>
              </a:rPr>
              <a:t>https://youtu.be/j-bLeUysUiE</a:t>
            </a:r>
            <a:endParaRPr lang="en-IN" dirty="0">
              <a:latin typeface="+mj-lt"/>
            </a:endParaRPr>
          </a:p>
          <a:p>
            <a:pPr marL="0" indent="0">
              <a:buNone/>
            </a:pPr>
            <a:endParaRPr lang="en-IN" dirty="0">
              <a:latin typeface="+mj-lt"/>
            </a:endParaRPr>
          </a:p>
          <a:p>
            <a:pPr marL="0" indent="0">
              <a:buNone/>
            </a:pPr>
            <a:endParaRPr lang="en-IN" dirty="0">
              <a:latin typeface="+mj-lt"/>
            </a:endParaRPr>
          </a:p>
        </p:txBody>
      </p:sp>
      <p:sp>
        <p:nvSpPr>
          <p:cNvPr id="4" name="Date Placeholder 3">
            <a:extLst>
              <a:ext uri="{FF2B5EF4-FFF2-40B4-BE49-F238E27FC236}">
                <a16:creationId xmlns:a16="http://schemas.microsoft.com/office/drawing/2014/main" xmlns="" id="{2EB74A79-1B33-4D71-828E-03A5BD04560C}"/>
              </a:ext>
            </a:extLst>
          </p:cNvPr>
          <p:cNvSpPr>
            <a:spLocks noGrp="1"/>
          </p:cNvSpPr>
          <p:nvPr>
            <p:ph type="dt" sz="half" idx="10"/>
          </p:nvPr>
        </p:nvSpPr>
        <p:spPr/>
        <p:txBody>
          <a:bodyPr/>
          <a:lstStyle/>
          <a:p>
            <a:fld id="{8CFC67F0-EE17-4D1B-B4CF-F136293B623D}" type="datetime1">
              <a:rPr lang="en-US" smtClean="0"/>
              <a:t>11/2/2022</a:t>
            </a:fld>
            <a:endParaRPr lang="en-US"/>
          </a:p>
        </p:txBody>
      </p:sp>
      <p:sp>
        <p:nvSpPr>
          <p:cNvPr id="5" name="Footer Placeholder 4">
            <a:extLst>
              <a:ext uri="{FF2B5EF4-FFF2-40B4-BE49-F238E27FC236}">
                <a16:creationId xmlns:a16="http://schemas.microsoft.com/office/drawing/2014/main" xmlns="" id="{343B1922-3D93-4490-A0B8-0AA800D57333}"/>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5C743F46-0789-4C11-B821-B2BD5ADE420B}"/>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a:extLst>
              <a:ext uri="{FF2B5EF4-FFF2-40B4-BE49-F238E27FC236}">
                <a16:creationId xmlns:a16="http://schemas.microsoft.com/office/drawing/2014/main" xmlns="" id="{A8C60F27-77B1-43E2-832A-399310180F1E}"/>
              </a:ext>
            </a:extLst>
          </p:cNvPr>
          <p:cNvSpPr txBox="1">
            <a:spLocks/>
          </p:cNvSpPr>
          <p:nvPr/>
        </p:nvSpPr>
        <p:spPr>
          <a:xfrm>
            <a:off x="1686560" y="-91440"/>
            <a:ext cx="7457440" cy="82327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Brief Introduction about the Subject with video</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778874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B7D4664-9EF9-4916-8C7E-E0D67D1794C5}"/>
              </a:ext>
            </a:extLst>
          </p:cNvPr>
          <p:cNvSpPr>
            <a:spLocks noGrp="1"/>
          </p:cNvSpPr>
          <p:nvPr>
            <p:ph idx="1"/>
          </p:nvPr>
        </p:nvSpPr>
        <p:spPr/>
        <p:txBody>
          <a:bodyPr>
            <a:normAutofit/>
          </a:bodyPr>
          <a:lstStyle/>
          <a:p>
            <a:pPr eaLnBrk="1" hangingPunct="1"/>
            <a:r>
              <a:rPr lang="en-US" sz="2200" dirty="0"/>
              <a:t>Code Generation</a:t>
            </a:r>
          </a:p>
          <a:p>
            <a:pPr lvl="1"/>
            <a:r>
              <a:rPr lang="en-US" sz="2200" dirty="0"/>
              <a:t>Design Issues, the target language</a:t>
            </a:r>
          </a:p>
          <a:p>
            <a:pPr lvl="1"/>
            <a:r>
              <a:rPr lang="en-US" sz="2200" dirty="0"/>
              <a:t>Address in the Target Code</a:t>
            </a:r>
          </a:p>
          <a:p>
            <a:r>
              <a:rPr lang="en-US" sz="2200" dirty="0"/>
              <a:t>Code Optimization</a:t>
            </a:r>
          </a:p>
          <a:p>
            <a:pPr lvl="1"/>
            <a:r>
              <a:rPr lang="en-US" sz="2200" dirty="0"/>
              <a:t>Machine Independent Optimizations</a:t>
            </a:r>
          </a:p>
          <a:p>
            <a:pPr lvl="1"/>
            <a:r>
              <a:rPr lang="en-US" sz="2200" dirty="0"/>
              <a:t>Loop optimization</a:t>
            </a:r>
          </a:p>
          <a:p>
            <a:pPr lvl="1"/>
            <a:r>
              <a:rPr lang="en-US" sz="2200" dirty="0"/>
              <a:t>DAG representation of basic blocks</a:t>
            </a:r>
          </a:p>
          <a:p>
            <a:r>
              <a:rPr lang="en-US" sz="2200" dirty="0"/>
              <a:t>Optimization of Basic Blocks</a:t>
            </a:r>
          </a:p>
          <a:p>
            <a:r>
              <a:rPr lang="en-US" sz="2200" dirty="0"/>
              <a:t>Basic Blocks and Flow Graphs</a:t>
            </a:r>
          </a:p>
          <a:p>
            <a:r>
              <a:rPr lang="en-US" sz="2200" dirty="0"/>
              <a:t>Code Generator</a:t>
            </a:r>
          </a:p>
          <a:p>
            <a:r>
              <a:rPr lang="en-US" sz="2200" dirty="0"/>
              <a:t>Global Data- Flow analysis</a:t>
            </a:r>
          </a:p>
          <a:p>
            <a:pPr marL="0" indent="0" eaLnBrk="1" hangingPunct="1">
              <a:buNone/>
            </a:pPr>
            <a:endParaRPr lang="en-US" sz="2200" dirty="0"/>
          </a:p>
          <a:p>
            <a:endParaRPr lang="en-IN" dirty="0"/>
          </a:p>
        </p:txBody>
      </p:sp>
      <p:sp>
        <p:nvSpPr>
          <p:cNvPr id="4" name="Date Placeholder 3">
            <a:extLst>
              <a:ext uri="{FF2B5EF4-FFF2-40B4-BE49-F238E27FC236}">
                <a16:creationId xmlns:a16="http://schemas.microsoft.com/office/drawing/2014/main" xmlns="" id="{8273F544-63D1-4E46-B058-022114CF0D80}"/>
              </a:ext>
            </a:extLst>
          </p:cNvPr>
          <p:cNvSpPr>
            <a:spLocks noGrp="1"/>
          </p:cNvSpPr>
          <p:nvPr>
            <p:ph type="dt" sz="half" idx="10"/>
          </p:nvPr>
        </p:nvSpPr>
        <p:spPr/>
        <p:txBody>
          <a:bodyPr/>
          <a:lstStyle/>
          <a:p>
            <a:fld id="{06993F3D-5C23-4ED7-BC7E-933DD482E03D}" type="datetime1">
              <a:rPr lang="en-US" smtClean="0"/>
              <a:t>11/2/2022</a:t>
            </a:fld>
            <a:endParaRPr lang="en-US"/>
          </a:p>
        </p:txBody>
      </p:sp>
      <p:sp>
        <p:nvSpPr>
          <p:cNvPr id="5" name="Footer Placeholder 4">
            <a:extLst>
              <a:ext uri="{FF2B5EF4-FFF2-40B4-BE49-F238E27FC236}">
                <a16:creationId xmlns:a16="http://schemas.microsoft.com/office/drawing/2014/main" xmlns="" id="{6CD48DBC-66FF-4FB6-983F-8957D7C63CD9}"/>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7AEE7EF5-E4AD-440F-A74A-6018ED5B9C19}"/>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a:extLst>
              <a:ext uri="{FF2B5EF4-FFF2-40B4-BE49-F238E27FC236}">
                <a16:creationId xmlns:a16="http://schemas.microsoft.com/office/drawing/2014/main" xmlns="" id="{19F5974A-9CC1-497C-8D02-F4987582C504}"/>
              </a:ext>
            </a:extLst>
          </p:cNvPr>
          <p:cNvSpPr txBox="1">
            <a:spLocks noGrp="1"/>
          </p:cNvSpPr>
          <p:nvPr>
            <p:ph type="title"/>
          </p:nvPr>
        </p:nvSpPr>
        <p:spPr>
          <a:xfrm>
            <a:off x="1676400" y="0"/>
            <a:ext cx="7467600" cy="74136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Unit Content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4223237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8D3F1556-E517-4E1D-81AC-AE9C2A555E05}" type="datetime1">
              <a:rPr lang="en-US" smtClean="0"/>
              <a:t>11/2/2022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22</a:t>
            </a:fld>
            <a:endParaRPr lang="en-US"/>
          </a:p>
        </p:txBody>
      </p:sp>
      <p:sp>
        <p:nvSpPr>
          <p:cNvPr id="8" name="Title 1"/>
          <p:cNvSpPr txBox="1">
            <a:spLocks/>
          </p:cNvSpPr>
          <p:nvPr/>
        </p:nvSpPr>
        <p:spPr>
          <a:xfrm>
            <a:off x="159512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457200" indent="-457200" algn="ctr">
              <a:spcBef>
                <a:spcPts val="0"/>
              </a:spcBef>
            </a:pPr>
            <a:r>
              <a:rPr lang="en-US" sz="3000" dirty="0">
                <a:latin typeface="Calibri (Body)"/>
              </a:rPr>
              <a:t>Objective of Unit</a:t>
            </a:r>
          </a:p>
        </p:txBody>
      </p:sp>
      <p:graphicFrame>
        <p:nvGraphicFramePr>
          <p:cNvPr id="12" name="Table 11"/>
          <p:cNvGraphicFramePr>
            <a:graphicFrameLocks noGrp="1"/>
          </p:cNvGraphicFramePr>
          <p:nvPr>
            <p:extLst>
              <p:ext uri="{D42A27DB-BD31-4B8C-83A1-F6EECF244321}">
                <p14:modId xmlns:p14="http://schemas.microsoft.com/office/powerpoint/2010/main" val="302360654"/>
              </p:ext>
            </p:extLst>
          </p:nvPr>
        </p:nvGraphicFramePr>
        <p:xfrm>
          <a:off x="457200" y="1169336"/>
          <a:ext cx="8459182" cy="4164665"/>
        </p:xfrm>
        <a:graphic>
          <a:graphicData uri="http://schemas.openxmlformats.org/drawingml/2006/table">
            <a:tbl>
              <a:tblPr firstRow="1" bandRow="1">
                <a:tableStyleId>{5C22544A-7EE6-4342-B048-85BDC9FD1C3A}</a:tableStyleId>
              </a:tblPr>
              <a:tblGrid>
                <a:gridCol w="2357454">
                  <a:extLst>
                    <a:ext uri="{9D8B030D-6E8A-4147-A177-3AD203B41FA5}">
                      <a16:colId xmlns:a16="http://schemas.microsoft.com/office/drawing/2014/main" xmlns="" val="20000"/>
                    </a:ext>
                  </a:extLst>
                </a:gridCol>
                <a:gridCol w="6101728">
                  <a:extLst>
                    <a:ext uri="{9D8B030D-6E8A-4147-A177-3AD203B41FA5}">
                      <a16:colId xmlns:a16="http://schemas.microsoft.com/office/drawing/2014/main" xmlns="" val="20001"/>
                    </a:ext>
                  </a:extLst>
                </a:gridCol>
              </a:tblGrid>
              <a:tr h="832933">
                <a:tc>
                  <a:txBody>
                    <a:bodyPr/>
                    <a:lstStyle/>
                    <a:p>
                      <a:pPr algn="ctr"/>
                      <a:r>
                        <a:rPr lang="en-GB" sz="1800" b="0">
                          <a:latin typeface="Times New Roman" panose="02020603050405020304" pitchFamily="18" charset="0"/>
                          <a:cs typeface="Times New Roman" panose="02020603050405020304" pitchFamily="18" charset="0"/>
                        </a:rPr>
                        <a:t>Topic</a:t>
                      </a:r>
                    </a:p>
                    <a:p>
                      <a:pPr algn="ctr"/>
                      <a:endParaRPr lang="en-GB" sz="1800" b="0" dirty="0">
                        <a:latin typeface="Times New Roman" panose="02020603050405020304" pitchFamily="18" charset="0"/>
                        <a:cs typeface="Times New Roman" panose="02020603050405020304" pitchFamily="18" charset="0"/>
                      </a:endParaRPr>
                    </a:p>
                  </a:txBody>
                  <a:tcPr anchor="ctr"/>
                </a:tc>
                <a:tc>
                  <a:txBody>
                    <a:bodyPr/>
                    <a:lstStyle/>
                    <a:p>
                      <a:pPr algn="ctr"/>
                      <a:r>
                        <a:rPr lang="en-GB" sz="1800" b="0">
                          <a:latin typeface="Times New Roman" panose="02020603050405020304" pitchFamily="18" charset="0"/>
                          <a:cs typeface="Times New Roman" panose="02020603050405020304" pitchFamily="18" charset="0"/>
                        </a:rPr>
                        <a:t>Objective</a:t>
                      </a:r>
                    </a:p>
                    <a:p>
                      <a:pPr algn="ctr"/>
                      <a:endParaRPr lang="en-GB" sz="18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0"/>
                  </a:ext>
                </a:extLst>
              </a:tr>
              <a:tr h="8329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dirty="0">
                          <a:solidFill>
                            <a:schemeClr val="tx1"/>
                          </a:solidFill>
                          <a:latin typeface="Times New Roman" panose="02020603050405020304" pitchFamily="18" charset="0"/>
                          <a:cs typeface="Times New Roman" panose="02020603050405020304" pitchFamily="18" charset="0"/>
                        </a:rPr>
                        <a:t>Code generation</a:t>
                      </a:r>
                    </a:p>
                  </a:txBody>
                  <a:tcPr anchor="ctr"/>
                </a:tc>
                <a:tc>
                  <a:txBody>
                    <a:bodyPr/>
                    <a:lstStyle/>
                    <a:p>
                      <a:pPr marL="0" indent="0" algn="just">
                        <a:buFont typeface="Arial" panose="020B0604020202020204" pitchFamily="34" charset="0"/>
                        <a:buNone/>
                      </a:pPr>
                      <a:r>
                        <a:rPr kumimoji="0" lang="en-US" sz="18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To learn about the design issues in code generation</a:t>
                      </a:r>
                    </a:p>
                  </a:txBody>
                  <a:tcPr anchor="ctr"/>
                </a:tc>
                <a:extLst>
                  <a:ext uri="{0D108BD9-81ED-4DB2-BD59-A6C34878D82A}">
                    <a16:rowId xmlns:a16="http://schemas.microsoft.com/office/drawing/2014/main" xmlns="" val="10001"/>
                  </a:ext>
                </a:extLst>
              </a:tr>
              <a:tr h="832933">
                <a:tc>
                  <a:txBody>
                    <a:body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Target Machine</a:t>
                      </a:r>
                    </a:p>
                  </a:txBody>
                  <a:tcPr anchor="ct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Understand the different target machine for which compiler can create target code.</a:t>
                      </a:r>
                    </a:p>
                  </a:txBody>
                  <a:tcPr anchor="ctr"/>
                </a:tc>
                <a:extLst>
                  <a:ext uri="{0D108BD9-81ED-4DB2-BD59-A6C34878D82A}">
                    <a16:rowId xmlns:a16="http://schemas.microsoft.com/office/drawing/2014/main" xmlns="" val="10002"/>
                  </a:ext>
                </a:extLst>
              </a:tr>
              <a:tr h="832933">
                <a:tc>
                  <a:txBody>
                    <a:bodyPr/>
                    <a:lstStyle/>
                    <a:p>
                      <a:pPr marL="0" indent="0" algn="l">
                        <a:buFont typeface="Arial" pitchFamily="34" charset="0"/>
                        <a:buNone/>
                      </a:pPr>
                      <a:r>
                        <a:rPr lang="en-US" sz="1800" b="0" dirty="0">
                          <a:solidFill>
                            <a:schemeClr val="tx1"/>
                          </a:solidFill>
                          <a:latin typeface="Times New Roman" panose="02020603050405020304" pitchFamily="18" charset="0"/>
                          <a:cs typeface="Times New Roman" panose="02020603050405020304" pitchFamily="18" charset="0"/>
                        </a:rPr>
                        <a:t>Basic Block</a:t>
                      </a:r>
                    </a:p>
                  </a:txBody>
                  <a:tcPr anchor="ctr"/>
                </a:tc>
                <a:tc>
                  <a:txBody>
                    <a:bodyPr/>
                    <a:lstStyle/>
                    <a:p>
                      <a:pPr marL="0" indent="0" algn="just">
                        <a:buFont typeface="Arial" panose="020B0604020202020204" pitchFamily="34" charset="0"/>
                        <a:buNone/>
                      </a:pPr>
                      <a:r>
                        <a:rPr kumimoji="0" lang="en-US" sz="18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To know about basic block and also learn the partitioning algorithm to convert any code to different blocks.</a:t>
                      </a:r>
                    </a:p>
                  </a:txBody>
                  <a:tcPr anchor="ctr"/>
                </a:tc>
                <a:extLst>
                  <a:ext uri="{0D108BD9-81ED-4DB2-BD59-A6C34878D82A}">
                    <a16:rowId xmlns:a16="http://schemas.microsoft.com/office/drawing/2014/main" xmlns="" val="10003"/>
                  </a:ext>
                </a:extLst>
              </a:tr>
              <a:tr h="832933">
                <a:tc>
                  <a:txBody>
                    <a:body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Code Optimization</a:t>
                      </a:r>
                    </a:p>
                  </a:txBody>
                  <a:tcPr anchor="ct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understand the different algorithm to optimize the code i.e. looping optimization, peephole optimization ,DAG etc.</a:t>
                      </a:r>
                    </a:p>
                  </a:txBody>
                  <a:tcPr anchor="ctr"/>
                </a:tc>
                <a:extLst>
                  <a:ext uri="{0D108BD9-81ED-4DB2-BD59-A6C34878D82A}">
                    <a16:rowId xmlns:a16="http://schemas.microsoft.com/office/drawing/2014/main" xmlns="" val="468869425"/>
                  </a:ext>
                </a:extLst>
              </a:tr>
            </a:tbl>
          </a:graphicData>
        </a:graphic>
      </p:graphicFrame>
      <p:sp>
        <p:nvSpPr>
          <p:cNvPr id="10" name="Footer Placeholder 9">
            <a:extLst>
              <a:ext uri="{FF2B5EF4-FFF2-40B4-BE49-F238E27FC236}">
                <a16:creationId xmlns:a16="http://schemas.microsoft.com/office/drawing/2014/main" xmlns="" id="{379A28DD-473B-425D-8AA6-5CC1DD9F78A1}"/>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67200"/>
            <a:ext cx="8229600" cy="1752600"/>
          </a:xfrm>
        </p:spPr>
        <p:txBody>
          <a:bodyPr>
            <a:normAutofit fontScale="92500" lnSpcReduction="10000"/>
          </a:bodyPr>
          <a:lstStyle/>
          <a:p>
            <a:pPr>
              <a:lnSpc>
                <a:spcPct val="150000"/>
              </a:lnSpc>
              <a:buFontTx/>
              <a:buNone/>
            </a:pPr>
            <a:endParaRPr lang="en-IN" altLang="en-US" dirty="0">
              <a:latin typeface="Times New Roman" panose="02020603050405020304" pitchFamily="18" charset="0"/>
              <a:cs typeface="Times New Roman" panose="02020603050405020304" pitchFamily="18" charset="0"/>
            </a:endParaRPr>
          </a:p>
          <a:p>
            <a:pPr>
              <a:lnSpc>
                <a:spcPct val="150000"/>
              </a:lnSpc>
            </a:pPr>
            <a:r>
              <a:rPr lang="en-IN" altLang="en-US" dirty="0">
                <a:latin typeface="Times New Roman" panose="02020603050405020304" pitchFamily="18" charset="0"/>
                <a:cs typeface="Times New Roman" panose="02020603050405020304" pitchFamily="18" charset="0"/>
              </a:rPr>
              <a:t>output code must be correct</a:t>
            </a:r>
          </a:p>
          <a:p>
            <a:pPr>
              <a:lnSpc>
                <a:spcPct val="150000"/>
              </a:lnSpc>
            </a:pPr>
            <a:r>
              <a:rPr lang="en-IN" altLang="en-US" dirty="0">
                <a:latin typeface="Times New Roman" panose="02020603050405020304" pitchFamily="18" charset="0"/>
                <a:cs typeface="Times New Roman" panose="02020603050405020304" pitchFamily="18" charset="0"/>
              </a:rPr>
              <a:t>output code must be of high quality</a:t>
            </a:r>
          </a:p>
          <a:p>
            <a:pPr>
              <a:lnSpc>
                <a:spcPct val="150000"/>
              </a:lnSpc>
            </a:pPr>
            <a:r>
              <a:rPr lang="en-IN" altLang="en-US" dirty="0">
                <a:latin typeface="Times New Roman" panose="02020603050405020304" pitchFamily="18" charset="0"/>
                <a:cs typeface="Times New Roman" panose="02020603050405020304" pitchFamily="18" charset="0"/>
              </a:rPr>
              <a:t>code generator should run efficiently </a:t>
            </a:r>
          </a:p>
          <a:p>
            <a:pPr>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3ACE6D7-DBE6-4D58-AED2-2B50F290C4C9}"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dirty="0">
                <a:latin typeface="Times New Roman" panose="02020603050405020304" pitchFamily="18" charset="0"/>
                <a:cs typeface="Times New Roman" panose="02020603050405020304" pitchFamily="18" charset="0"/>
              </a:rPr>
              <a:t>Code Generation</a:t>
            </a:r>
            <a:r>
              <a:rPr lang="en-IN" sz="2400" dirty="0">
                <a:latin typeface="Times New Roman" panose="02020603050405020304" pitchFamily="18" charset="0"/>
                <a:cs typeface="Times New Roman" panose="02020603050405020304" pitchFamily="18" charset="0"/>
              </a:rPr>
              <a:t>(CO5) </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2" name="Picture 1">
            <a:extLst>
              <a:ext uri="{FF2B5EF4-FFF2-40B4-BE49-F238E27FC236}">
                <a16:creationId xmlns:a16="http://schemas.microsoft.com/office/drawing/2014/main" xmlns="" id="{DA101319-73AE-45DF-B7E6-7B7B2F3C3A35}"/>
              </a:ext>
            </a:extLst>
          </p:cNvPr>
          <p:cNvPicPr>
            <a:picLocks noChangeAspect="1"/>
          </p:cNvPicPr>
          <p:nvPr/>
        </p:nvPicPr>
        <p:blipFill>
          <a:blip r:embed="rId3"/>
          <a:stretch>
            <a:fillRect/>
          </a:stretch>
        </p:blipFill>
        <p:spPr>
          <a:xfrm>
            <a:off x="98566" y="1180106"/>
            <a:ext cx="8816834" cy="2821387"/>
          </a:xfrm>
          <a:prstGeom prst="rect">
            <a:avLst/>
          </a:prstGeom>
        </p:spPr>
      </p:pic>
    </p:spTree>
    <p:extLst>
      <p:ext uri="{BB962C8B-B14F-4D97-AF65-F5344CB8AC3E}">
        <p14:creationId xmlns:p14="http://schemas.microsoft.com/office/powerpoint/2010/main" val="171492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In the code generation phase, various issues can arises:</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Input to the code generator</a:t>
            </a:r>
          </a:p>
          <a:p>
            <a:pPr>
              <a:lnSpc>
                <a:spcPct val="150000"/>
              </a:lnSpc>
            </a:pPr>
            <a:r>
              <a:rPr lang="en-US" dirty="0">
                <a:latin typeface="Times New Roman" panose="02020603050405020304" pitchFamily="18" charset="0"/>
                <a:cs typeface="Times New Roman" panose="02020603050405020304" pitchFamily="18" charset="0"/>
              </a:rPr>
              <a:t>Target program</a:t>
            </a:r>
          </a:p>
          <a:p>
            <a:pPr>
              <a:lnSpc>
                <a:spcPct val="150000"/>
              </a:lnSpc>
            </a:pPr>
            <a:r>
              <a:rPr lang="en-US" dirty="0">
                <a:latin typeface="Times New Roman" panose="02020603050405020304" pitchFamily="18" charset="0"/>
                <a:cs typeface="Times New Roman" panose="02020603050405020304" pitchFamily="18" charset="0"/>
              </a:rPr>
              <a:t>Memory management</a:t>
            </a:r>
          </a:p>
          <a:p>
            <a:pPr>
              <a:lnSpc>
                <a:spcPct val="150000"/>
              </a:lnSpc>
            </a:pPr>
            <a:r>
              <a:rPr lang="en-US" dirty="0">
                <a:latin typeface="Times New Roman" panose="02020603050405020304" pitchFamily="18" charset="0"/>
                <a:cs typeface="Times New Roman" panose="02020603050405020304" pitchFamily="18" charset="0"/>
              </a:rPr>
              <a:t>Instruction selection</a:t>
            </a:r>
          </a:p>
          <a:p>
            <a:pPr>
              <a:lnSpc>
                <a:spcPct val="150000"/>
              </a:lnSpc>
            </a:pPr>
            <a:r>
              <a:rPr lang="en-US" dirty="0">
                <a:latin typeface="Times New Roman" panose="02020603050405020304" pitchFamily="18" charset="0"/>
                <a:cs typeface="Times New Roman" panose="02020603050405020304" pitchFamily="18" charset="0"/>
              </a:rPr>
              <a:t>Register allocation</a:t>
            </a:r>
          </a:p>
          <a:p>
            <a:pPr>
              <a:lnSpc>
                <a:spcPct val="150000"/>
              </a:lnSpc>
            </a:pPr>
            <a:r>
              <a:rPr lang="en-US" dirty="0">
                <a:latin typeface="Times New Roman" panose="02020603050405020304" pitchFamily="18" charset="0"/>
                <a:cs typeface="Times New Roman" panose="02020603050405020304" pitchFamily="18" charset="0"/>
              </a:rPr>
              <a:t>Evaluation order</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1246346-B0D0-4DD8-BCE3-B81FE07480BA}"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sp>
        <p:nvSpPr>
          <p:cNvPr id="7" name="Title 1"/>
          <p:cNvSpPr txBox="1">
            <a:spLocks/>
          </p:cNvSpPr>
          <p:nvPr/>
        </p:nvSpPr>
        <p:spPr>
          <a:xfrm>
            <a:off x="160528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dirty="0">
                <a:latin typeface="Times New Roman" panose="02020603050405020304" pitchFamily="18" charset="0"/>
                <a:cs typeface="Times New Roman" panose="02020603050405020304" pitchFamily="18" charset="0"/>
              </a:rPr>
              <a:t>Issues in the design of code generator</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4168440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060" y="914399"/>
            <a:ext cx="8229600" cy="5213350"/>
          </a:xfrm>
        </p:spPr>
        <p:txBody>
          <a:bodyPr>
            <a:normAutofit fontScale="92500"/>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The input to the code generator contains the intermediate representation of the source program and the information of the symbol table. The source program is produced by the front end.</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Intermediate representation has the several choices:</a:t>
            </a:r>
          </a:p>
          <a:p>
            <a:pPr marL="0" indent="0">
              <a:lnSpc>
                <a:spcPct val="150000"/>
              </a:lnSpc>
              <a:buNone/>
            </a:pPr>
            <a:r>
              <a:rPr lang="en-US" dirty="0">
                <a:latin typeface="Times New Roman" panose="02020603050405020304" pitchFamily="18" charset="0"/>
                <a:cs typeface="Times New Roman" panose="02020603050405020304" pitchFamily="18" charset="0"/>
              </a:rPr>
              <a:t>  a) Postfix notation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b) Syntax tree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c) Three address code</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We assume front end produces low-level intermediate representation i.e. values of names in it can directly manipulated by the machine instructions.</a:t>
            </a:r>
          </a:p>
          <a:p>
            <a:pPr marL="0" indent="0" algn="just">
              <a:lnSpc>
                <a:spcPct val="150000"/>
              </a:lnSpc>
              <a:buNone/>
            </a:pPr>
            <a:r>
              <a:rPr lang="en-US" dirty="0">
                <a:latin typeface="Times New Roman" panose="02020603050405020304" pitchFamily="18" charset="0"/>
                <a:cs typeface="Times New Roman" panose="02020603050405020304" pitchFamily="18" charset="0"/>
              </a:rPr>
              <a:t>The code generation phase needs complete error-free intermediate code as an input requires.</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9E7F8CA-E1D7-4C49-B4A2-57DF66CA7D8A}"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1. Input to the code generator</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378134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The target program is the output of the code generator. The output can be:</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Assembly language:</a:t>
            </a:r>
            <a:r>
              <a:rPr lang="en-US" dirty="0">
                <a:latin typeface="Times New Roman" panose="02020603050405020304" pitchFamily="18" charset="0"/>
                <a:cs typeface="Times New Roman" panose="02020603050405020304" pitchFamily="18" charset="0"/>
              </a:rPr>
              <a:t> It allows subprogram to be separately compiled.</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Relocatable machine language:</a:t>
            </a:r>
            <a:r>
              <a:rPr lang="en-US" dirty="0">
                <a:latin typeface="Times New Roman" panose="02020603050405020304" pitchFamily="18" charset="0"/>
                <a:cs typeface="Times New Roman" panose="02020603050405020304" pitchFamily="18" charset="0"/>
              </a:rPr>
              <a:t> It makes the process of code generation easier.</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Absolute machine language:</a:t>
            </a:r>
            <a:r>
              <a:rPr lang="en-US" dirty="0">
                <a:latin typeface="Times New Roman" panose="02020603050405020304" pitchFamily="18" charset="0"/>
                <a:cs typeface="Times New Roman" panose="02020603050405020304" pitchFamily="18" charset="0"/>
              </a:rPr>
              <a:t> It can be placed in a fixed location in memory and can be executed immediately.</a:t>
            </a: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8E5A3DF-7CD7-4B62-AA00-D691703DCD72}"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sp>
        <p:nvSpPr>
          <p:cNvPr id="7" name="Title 1"/>
          <p:cNvSpPr txBox="1">
            <a:spLocks/>
          </p:cNvSpPr>
          <p:nvPr/>
        </p:nvSpPr>
        <p:spPr>
          <a:xfrm>
            <a:off x="159512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2. Target program:</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525779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lnSpc>
                <a:spcPct val="150000"/>
              </a:lnSpc>
            </a:pPr>
            <a:r>
              <a:rPr lang="en-US" dirty="0">
                <a:latin typeface="Times New Roman" panose="02020603050405020304" pitchFamily="18" charset="0"/>
                <a:cs typeface="Times New Roman" panose="02020603050405020304" pitchFamily="18" charset="0"/>
              </a:rPr>
              <a:t>During code generation process the symbol table entries have to be mapped to actual addresses and levels have to be mapped to instruction address.</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Mapping name in the source program to address of data is co-operating done by the front end and code generator.</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Local variables are stack allocation in the activation record while global variables are in static area.</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77639A0-B641-4703-99B2-0AAD3B1589BC}"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3. Memory management</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024611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lnSpc>
                <a:spcPct val="150000"/>
              </a:lnSpc>
            </a:pPr>
            <a:r>
              <a:rPr lang="en-US" dirty="0">
                <a:latin typeface="Times New Roman" panose="02020603050405020304" pitchFamily="18" charset="0"/>
                <a:cs typeface="Times New Roman" panose="02020603050405020304" pitchFamily="18" charset="0"/>
              </a:rPr>
              <a:t>Nature of instruction set of the target machine should be complete and uniform.</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When you consider the efficiency of target machine then the instruction speed and machine idioms are important factors.</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The quality of the generated code can be determined by its speed and size.</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D5C07B1-1D6C-4033-AA4F-81CBFC91314A}"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4. Instruction selection:</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32714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81986"/>
          </a:xfrm>
        </p:spPr>
        <p:txBody>
          <a:bodyPr>
            <a:normAutofit lnSpcReduction="10000"/>
          </a:bodyPr>
          <a:lstStyle/>
          <a:p>
            <a:pPr marL="0" indent="0">
              <a:lnSpc>
                <a:spcPct val="150000"/>
              </a:lnSpc>
              <a:buNone/>
            </a:pPr>
            <a:r>
              <a:rPr lang="en-US" dirty="0">
                <a:latin typeface="Times New Roman" panose="02020603050405020304" pitchFamily="18" charset="0"/>
                <a:cs typeface="Times New Roman" panose="02020603050405020304" pitchFamily="18" charset="0"/>
              </a:rPr>
              <a:t>The Three address code is:</a:t>
            </a:r>
          </a:p>
          <a:p>
            <a:pPr>
              <a:lnSpc>
                <a:spcPct val="150000"/>
              </a:lnSpc>
            </a:pPr>
            <a:r>
              <a:rPr lang="en-US" dirty="0">
                <a:latin typeface="Times New Roman" panose="02020603050405020304" pitchFamily="18" charset="0"/>
                <a:cs typeface="Times New Roman" panose="02020603050405020304" pitchFamily="18" charset="0"/>
              </a:rPr>
              <a:t>a:= b + c  </a:t>
            </a:r>
          </a:p>
          <a:p>
            <a:pPr>
              <a:lnSpc>
                <a:spcPct val="150000"/>
              </a:lnSpc>
            </a:pPr>
            <a:r>
              <a:rPr lang="en-US" dirty="0">
                <a:latin typeface="Times New Roman" panose="02020603050405020304" pitchFamily="18" charset="0"/>
                <a:cs typeface="Times New Roman" panose="02020603050405020304" pitchFamily="18" charset="0"/>
              </a:rPr>
              <a:t>d:= a + e  </a:t>
            </a:r>
          </a:p>
          <a:p>
            <a:pPr marL="0" indent="0">
              <a:lnSpc>
                <a:spcPct val="150000"/>
              </a:lnSpc>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pt-BR" dirty="0">
                <a:latin typeface="Times New Roman" panose="02020603050405020304" pitchFamily="18" charset="0"/>
                <a:cs typeface="Times New Roman" panose="02020603050405020304" pitchFamily="18" charset="0"/>
              </a:rPr>
              <a:t>Inefficient assembly code is:</a:t>
            </a:r>
          </a:p>
          <a:p>
            <a:pPr>
              <a:lnSpc>
                <a:spcPct val="150000"/>
              </a:lnSpc>
            </a:pPr>
            <a:r>
              <a:rPr lang="pt-BR" dirty="0">
                <a:latin typeface="Times New Roman" panose="02020603050405020304" pitchFamily="18" charset="0"/>
                <a:cs typeface="Times New Roman" panose="02020603050405020304" pitchFamily="18" charset="0"/>
              </a:rPr>
              <a:t>MOV b, R0             R0 → b                              </a:t>
            </a:r>
          </a:p>
          <a:p>
            <a:pPr>
              <a:lnSpc>
                <a:spcPct val="150000"/>
              </a:lnSpc>
            </a:pPr>
            <a:r>
              <a:rPr lang="pt-BR" dirty="0">
                <a:latin typeface="Times New Roman" panose="02020603050405020304" pitchFamily="18" charset="0"/>
                <a:cs typeface="Times New Roman" panose="02020603050405020304" pitchFamily="18" charset="0"/>
              </a:rPr>
              <a:t>ADD c, R0   R0       c + R0  </a:t>
            </a:r>
          </a:p>
          <a:p>
            <a:pPr>
              <a:lnSpc>
                <a:spcPct val="150000"/>
              </a:lnSpc>
            </a:pPr>
            <a:r>
              <a:rPr lang="pt-BR" dirty="0">
                <a:latin typeface="Times New Roman" panose="02020603050405020304" pitchFamily="18" charset="0"/>
                <a:cs typeface="Times New Roman" panose="02020603050405020304" pitchFamily="18" charset="0"/>
              </a:rPr>
              <a:t>MOV R0, a             a   →  R0  </a:t>
            </a:r>
          </a:p>
          <a:p>
            <a:pPr>
              <a:lnSpc>
                <a:spcPct val="150000"/>
              </a:lnSpc>
            </a:pPr>
            <a:r>
              <a:rPr lang="pt-BR" dirty="0">
                <a:latin typeface="Times New Roman" panose="02020603050405020304" pitchFamily="18" charset="0"/>
                <a:cs typeface="Times New Roman" panose="02020603050405020304" pitchFamily="18" charset="0"/>
              </a:rPr>
              <a:t>MOV a, R0             R0 →  a  </a:t>
            </a:r>
          </a:p>
          <a:p>
            <a:pPr>
              <a:lnSpc>
                <a:spcPct val="150000"/>
              </a:lnSpc>
            </a:pPr>
            <a:r>
              <a:rPr lang="pt-BR" dirty="0">
                <a:latin typeface="Times New Roman" panose="02020603050405020304" pitchFamily="18" charset="0"/>
                <a:cs typeface="Times New Roman" panose="02020603050405020304" pitchFamily="18" charset="0"/>
              </a:rPr>
              <a:t>ADD e, R0             R0  →   e + R0  </a:t>
            </a:r>
          </a:p>
          <a:p>
            <a:pPr>
              <a:lnSpc>
                <a:spcPct val="150000"/>
              </a:lnSpc>
            </a:pPr>
            <a:r>
              <a:rPr lang="pt-BR" dirty="0">
                <a:latin typeface="Times New Roman" panose="02020603050405020304" pitchFamily="18" charset="0"/>
                <a:cs typeface="Times New Roman" panose="02020603050405020304" pitchFamily="18" charset="0"/>
              </a:rPr>
              <a:t>MOV R0, d             d   →  R0 </a:t>
            </a:r>
            <a:endParaRPr lang="en-US"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4B5DD51-8852-4814-A720-1648DD3B487D}"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Example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38433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8885C4A8-DFBF-49B2-BB25-E0378CABD57E}"/>
              </a:ext>
            </a:extLst>
          </p:cNvPr>
          <p:cNvSpPr>
            <a:spLocks noGrp="1"/>
          </p:cNvSpPr>
          <p:nvPr>
            <p:ph type="dt" sz="half" idx="10"/>
          </p:nvPr>
        </p:nvSpPr>
        <p:spPr/>
        <p:txBody>
          <a:bodyPr/>
          <a:lstStyle/>
          <a:p>
            <a:fld id="{AE140264-9540-4E02-A36B-54BB42D04197}" type="datetime1">
              <a:rPr lang="en-US" smtClean="0"/>
              <a:t>11/2/2022</a:t>
            </a:fld>
            <a:endParaRPr lang="en-US"/>
          </a:p>
        </p:txBody>
      </p:sp>
      <p:sp>
        <p:nvSpPr>
          <p:cNvPr id="5" name="Footer Placeholder 4">
            <a:extLst>
              <a:ext uri="{FF2B5EF4-FFF2-40B4-BE49-F238E27FC236}">
                <a16:creationId xmlns:a16="http://schemas.microsoft.com/office/drawing/2014/main" xmlns="" id="{4685AB9D-0781-460A-B4FA-FEB55A45AE5D}"/>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99BA2829-D0A6-4EDC-BCF2-42A7035C6F6D}"/>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9" name="Title 1">
            <a:extLst>
              <a:ext uri="{FF2B5EF4-FFF2-40B4-BE49-F238E27FC236}">
                <a16:creationId xmlns:a16="http://schemas.microsoft.com/office/drawing/2014/main" xmlns="" id="{F3326644-E9BC-431F-A480-DE3127F96EEC}"/>
              </a:ext>
            </a:extLst>
          </p:cNvPr>
          <p:cNvSpPr txBox="1">
            <a:spLocks noGrp="1"/>
          </p:cNvSpPr>
          <p:nvPr>
            <p:ph type="title"/>
          </p:nvPr>
        </p:nvSpPr>
        <p:spPr>
          <a:xfrm>
            <a:off x="1755158" y="59690"/>
            <a:ext cx="7388842" cy="76231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schemeClr val="dk1"/>
                </a:solidFill>
                <a:effectLst/>
                <a:uLnTx/>
                <a:uFillTx/>
                <a:latin typeface="Times New Roman" panose="02020603050405020304" pitchFamily="18" charset="0"/>
              </a:rPr>
              <a:t>Evaluations </a:t>
            </a:r>
            <a:r>
              <a:rPr lang="en-US" dirty="0">
                <a:latin typeface="Times New Roman" panose="02020603050405020304" pitchFamily="18" charset="0"/>
              </a:rPr>
              <a:t>Scheme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10" name="Content Placeholder 7">
            <a:extLst>
              <a:ext uri="{FF2B5EF4-FFF2-40B4-BE49-F238E27FC236}">
                <a16:creationId xmlns:a16="http://schemas.microsoft.com/office/drawing/2014/main" xmlns="" id="{C3774108-6479-4B54-8258-7B3DEC78A5A1}"/>
              </a:ext>
            </a:extLst>
          </p:cNvPr>
          <p:cNvPicPr>
            <a:picLocks noGrp="1" noChangeAspect="1"/>
          </p:cNvPicPr>
          <p:nvPr>
            <p:ph idx="1"/>
          </p:nvPr>
        </p:nvPicPr>
        <p:blipFill>
          <a:blip r:embed="rId2"/>
          <a:stretch>
            <a:fillRect/>
          </a:stretch>
        </p:blipFill>
        <p:spPr>
          <a:xfrm>
            <a:off x="2257425" y="1743869"/>
            <a:ext cx="4629150" cy="4238625"/>
          </a:xfrm>
          <a:prstGeom prst="rect">
            <a:avLst/>
          </a:prstGeom>
        </p:spPr>
      </p:pic>
    </p:spTree>
    <p:extLst>
      <p:ext uri="{BB962C8B-B14F-4D97-AF65-F5344CB8AC3E}">
        <p14:creationId xmlns:p14="http://schemas.microsoft.com/office/powerpoint/2010/main" val="1455794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rm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Register can be accessed faster than memory. The instructions involving operands in register are shorter and faster than those involving in memory operand.</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The following sub problems arise when we use registers:</a:t>
            </a:r>
          </a:p>
          <a:p>
            <a:pPr algn="just">
              <a:lnSpc>
                <a:spcPct val="150000"/>
              </a:lnSpc>
            </a:pPr>
            <a:r>
              <a:rPr lang="en-US" b="1" dirty="0">
                <a:latin typeface="Times New Roman" panose="02020603050405020304" pitchFamily="18" charset="0"/>
                <a:cs typeface="Times New Roman" panose="02020603050405020304" pitchFamily="18" charset="0"/>
              </a:rPr>
              <a:t>Register allocation:</a:t>
            </a:r>
            <a:r>
              <a:rPr lang="en-US" dirty="0">
                <a:latin typeface="Times New Roman" panose="02020603050405020304" pitchFamily="18" charset="0"/>
                <a:cs typeface="Times New Roman" panose="02020603050405020304" pitchFamily="18" charset="0"/>
              </a:rPr>
              <a:t> In register allocation, we select the set of variables that will reside in register.</a:t>
            </a:r>
          </a:p>
          <a:p>
            <a:pPr algn="just">
              <a:lnSpc>
                <a:spcPct val="150000"/>
              </a:lnSpc>
            </a:pPr>
            <a:r>
              <a:rPr lang="en-US" b="1" dirty="0">
                <a:latin typeface="Times New Roman" panose="02020603050405020304" pitchFamily="18" charset="0"/>
                <a:cs typeface="Times New Roman" panose="02020603050405020304" pitchFamily="18" charset="0"/>
              </a:rPr>
              <a:t>Register assignment:</a:t>
            </a:r>
            <a:r>
              <a:rPr lang="en-US" dirty="0">
                <a:latin typeface="Times New Roman" panose="02020603050405020304" pitchFamily="18" charset="0"/>
                <a:cs typeface="Times New Roman" panose="02020603050405020304" pitchFamily="18" charset="0"/>
              </a:rPr>
              <a:t> In Register assignment, we pick the register that contains variable.</a:t>
            </a:r>
          </a:p>
          <a:p>
            <a:pPr algn="just">
              <a:lnSpc>
                <a:spcPct val="150000"/>
              </a:lnSpc>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Certain machine requires even-odd pairs of registers for some operands and result.</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84229F9-6071-4E64-9A60-CF36C41DA983}"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dirty="0"/>
          </a:p>
        </p:txBody>
      </p:sp>
      <p:sp>
        <p:nvSpPr>
          <p:cNvPr id="7" name="Title 1"/>
          <p:cNvSpPr txBox="1">
            <a:spLocks/>
          </p:cNvSpPr>
          <p:nvPr/>
        </p:nvSpPr>
        <p:spPr>
          <a:xfrm>
            <a:off x="1524000" y="7620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5. Register allocation</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4094708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Consider the following division instruction of the form:</a:t>
            </a:r>
          </a:p>
          <a:p>
            <a:pPr>
              <a:lnSpc>
                <a:spcPct val="150000"/>
              </a:lnSpc>
            </a:pPr>
            <a:r>
              <a:rPr lang="en-US" dirty="0">
                <a:latin typeface="Times New Roman" panose="02020603050405020304" pitchFamily="18" charset="0"/>
                <a:cs typeface="Times New Roman" panose="02020603050405020304" pitchFamily="18" charset="0"/>
              </a:rPr>
              <a:t>D x, y  </a:t>
            </a:r>
          </a:p>
          <a:p>
            <a:pPr marL="0" indent="0">
              <a:lnSpc>
                <a:spcPct val="150000"/>
              </a:lnSpc>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US" dirty="0">
                <a:latin typeface="Times New Roman" panose="02020603050405020304" pitchFamily="18" charset="0"/>
                <a:cs typeface="Times New Roman" panose="02020603050405020304" pitchFamily="18" charset="0"/>
              </a:rPr>
              <a:t>Where,</a:t>
            </a:r>
          </a:p>
          <a:p>
            <a:pPr marL="0" indent="0">
              <a:lnSpc>
                <a:spcPct val="150000"/>
              </a:lnSpc>
              <a:buNone/>
            </a:pPr>
            <a:endParaRPr lang="en-US"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is the dividend even register in even/odd register pair</a:t>
            </a:r>
          </a:p>
          <a:p>
            <a:pPr>
              <a:lnSpc>
                <a:spcPct val="150000"/>
              </a:lnSpc>
            </a:pP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is the divisor</a:t>
            </a:r>
          </a:p>
          <a:p>
            <a:pPr>
              <a:lnSpc>
                <a:spcPct val="150000"/>
              </a:lnSpc>
            </a:pPr>
            <a:r>
              <a:rPr lang="en-US" b="1" dirty="0">
                <a:latin typeface="Times New Roman" panose="02020603050405020304" pitchFamily="18" charset="0"/>
                <a:cs typeface="Times New Roman" panose="02020603050405020304" pitchFamily="18" charset="0"/>
              </a:rPr>
              <a:t>Even register</a:t>
            </a:r>
            <a:r>
              <a:rPr lang="en-US" dirty="0">
                <a:latin typeface="Times New Roman" panose="02020603050405020304" pitchFamily="18" charset="0"/>
                <a:cs typeface="Times New Roman" panose="02020603050405020304" pitchFamily="18" charset="0"/>
              </a:rPr>
              <a:t> is used to hold the reminder.</a:t>
            </a:r>
          </a:p>
          <a:p>
            <a:pPr>
              <a:lnSpc>
                <a:spcPct val="150000"/>
              </a:lnSpc>
            </a:pPr>
            <a:r>
              <a:rPr lang="en-US" b="1" dirty="0">
                <a:latin typeface="Times New Roman" panose="02020603050405020304" pitchFamily="18" charset="0"/>
                <a:cs typeface="Times New Roman" panose="02020603050405020304" pitchFamily="18" charset="0"/>
              </a:rPr>
              <a:t>Odd register</a:t>
            </a:r>
            <a:r>
              <a:rPr lang="en-US" dirty="0">
                <a:latin typeface="Times New Roman" panose="02020603050405020304" pitchFamily="18" charset="0"/>
                <a:cs typeface="Times New Roman" panose="02020603050405020304" pitchFamily="18" charset="0"/>
              </a:rPr>
              <a:t> is used to hold the quotient</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24F4820-AB57-499C-AD00-CD4FA1E6A68B}"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Example: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96189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The efficiency of the target code can be affected by the order in which the computations are performed.</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Some computation orders need fewer registers to hold results of intermediate than others</a:t>
            </a: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9DE026A-84EE-4DC1-B3A3-C9A1C8AA682D}"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6. Evaluation order</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248907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The target language nature for which the code is to be transformed is to be known by the code generator. </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Some machine-specific instructions are facilitated by the language enabling the compiler to generate the code in a convenient manner. </a:t>
            </a: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8D7350A-C304-4A9E-9D47-78A78EDA0FE4}"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Target language</a:t>
            </a:r>
            <a:r>
              <a:rPr lang="en-IN" sz="2400" dirty="0">
                <a:latin typeface="Times New Roman" panose="02020603050405020304" pitchFamily="18" charset="0"/>
                <a:cs typeface="Times New Roman" panose="02020603050405020304" pitchFamily="18" charset="0"/>
              </a:rPr>
              <a:t>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03910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85000" lnSpcReduction="20000"/>
          </a:bodyPr>
          <a:lstStyle/>
          <a:p>
            <a:pPr algn="just">
              <a:lnSpc>
                <a:spcPct val="150000"/>
              </a:lnSpc>
            </a:pPr>
            <a:r>
              <a:rPr lang="en-US" sz="2400" dirty="0">
                <a:latin typeface="Times New Roman" panose="02020603050405020304" pitchFamily="18" charset="0"/>
                <a:cs typeface="Times New Roman" panose="02020603050405020304" pitchFamily="18" charset="0"/>
              </a:rPr>
              <a:t>The target computer is a type of byte-addressable machine. It has 4 bytes to a word. The target machine has n general purpose registers, R0, R1,...., Rn-1.</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It also has two-address instructions of the form:</a:t>
            </a:r>
          </a:p>
          <a:p>
            <a:pPr marL="0" indent="0" algn="just">
              <a:lnSpc>
                <a:spcPct val="150000"/>
              </a:lnSpc>
              <a:buNone/>
            </a:pPr>
            <a:r>
              <a:rPr lang="en-IN" sz="2400" dirty="0">
                <a:latin typeface="Times New Roman" panose="02020603050405020304" pitchFamily="18" charset="0"/>
                <a:cs typeface="Times New Roman" panose="02020603050405020304" pitchFamily="18" charset="0"/>
              </a:rPr>
              <a:t>                                             </a:t>
            </a:r>
          </a:p>
          <a:p>
            <a:pPr marL="0" indent="0" algn="just">
              <a:lnSpc>
                <a:spcPct val="150000"/>
              </a:lnSpc>
              <a:buNone/>
            </a:pPr>
            <a:r>
              <a:rPr lang="en-IN" sz="2400" dirty="0">
                <a:latin typeface="Times New Roman" panose="02020603050405020304" pitchFamily="18" charset="0"/>
                <a:cs typeface="Times New Roman" panose="02020603050405020304" pitchFamily="18" charset="0"/>
              </a:rPr>
              <a:t>			op source, destination  </a:t>
            </a:r>
          </a:p>
          <a:p>
            <a:pPr marL="0" indent="0" algn="just">
              <a:lnSpc>
                <a:spcPct val="150000"/>
              </a:lnSpc>
              <a:buNone/>
            </a:pPr>
            <a:endParaRPr lang="en-IN"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Where, op is used as an op-code and source and destination are used as a data field.</a:t>
            </a:r>
          </a:p>
          <a:p>
            <a:pPr marL="0" indent="0" algn="just">
              <a:lnSpc>
                <a:spcPct val="150000"/>
              </a:lnSpc>
              <a:buNone/>
            </a:pPr>
            <a:endParaRPr lang="en-IN" sz="2400" dirty="0">
              <a:latin typeface="Times New Roman" panose="02020603050405020304" pitchFamily="18" charset="0"/>
              <a:cs typeface="Times New Roman" panose="02020603050405020304" pitchFamily="18" charset="0"/>
            </a:endParaRPr>
          </a:p>
          <a:p>
            <a:pPr marL="0" indent="0" algn="ctr">
              <a:lnSpc>
                <a:spcPct val="150000"/>
              </a:lnSpc>
              <a:buNone/>
            </a:pPr>
            <a:endParaRPr lang="en-US"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3F8DB35-FD66-4329-8EDB-966A03577C57}"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Target Machine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97753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5351B2-80F3-4CC0-AC1D-23C22FCACD0E}"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Addressing Mode (CO5) </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graphicFrame>
        <p:nvGraphicFramePr>
          <p:cNvPr id="11" name="Content Placeholder 10">
            <a:extLst>
              <a:ext uri="{FF2B5EF4-FFF2-40B4-BE49-F238E27FC236}">
                <a16:creationId xmlns:a16="http://schemas.microsoft.com/office/drawing/2014/main" xmlns="" id="{D994E4F9-1B5A-4211-9196-3C14B1768820}"/>
              </a:ext>
            </a:extLst>
          </p:cNvPr>
          <p:cNvGraphicFramePr>
            <a:graphicFrameLocks noGrp="1"/>
          </p:cNvGraphicFramePr>
          <p:nvPr>
            <p:ph idx="1"/>
          </p:nvPr>
        </p:nvGraphicFramePr>
        <p:xfrm>
          <a:off x="685800" y="1433816"/>
          <a:ext cx="8229600" cy="4240564"/>
        </p:xfrm>
        <a:graphic>
          <a:graphicData uri="http://schemas.openxmlformats.org/drawingml/2006/table">
            <a:tbl>
              <a:tblPr/>
              <a:tblGrid>
                <a:gridCol w="2590800">
                  <a:extLst>
                    <a:ext uri="{9D8B030D-6E8A-4147-A177-3AD203B41FA5}">
                      <a16:colId xmlns:a16="http://schemas.microsoft.com/office/drawing/2014/main" xmlns="" val="3934943324"/>
                    </a:ext>
                  </a:extLst>
                </a:gridCol>
                <a:gridCol w="1752600">
                  <a:extLst>
                    <a:ext uri="{9D8B030D-6E8A-4147-A177-3AD203B41FA5}">
                      <a16:colId xmlns:a16="http://schemas.microsoft.com/office/drawing/2014/main" xmlns="" val="2916461910"/>
                    </a:ext>
                  </a:extLst>
                </a:gridCol>
                <a:gridCol w="2057400">
                  <a:extLst>
                    <a:ext uri="{9D8B030D-6E8A-4147-A177-3AD203B41FA5}">
                      <a16:colId xmlns:a16="http://schemas.microsoft.com/office/drawing/2014/main" xmlns="" val="3991976011"/>
                    </a:ext>
                  </a:extLst>
                </a:gridCol>
                <a:gridCol w="1828800">
                  <a:extLst>
                    <a:ext uri="{9D8B030D-6E8A-4147-A177-3AD203B41FA5}">
                      <a16:colId xmlns:a16="http://schemas.microsoft.com/office/drawing/2014/main" xmlns="" val="1357082005"/>
                    </a:ext>
                  </a:extLst>
                </a:gridCol>
              </a:tblGrid>
              <a:tr h="775769">
                <a:tc>
                  <a:txBody>
                    <a:bodyPr/>
                    <a:lstStyle/>
                    <a:p>
                      <a:pPr algn="l" fontAlgn="t"/>
                      <a:r>
                        <a:rPr lang="en-IN" sz="1800">
                          <a:solidFill>
                            <a:srgbClr val="000000"/>
                          </a:solidFill>
                          <a:effectLst/>
                          <a:latin typeface="times new roman" panose="02020603050405020304" pitchFamily="18" charset="0"/>
                        </a:rPr>
                        <a:t>MODE</a:t>
                      </a:r>
                    </a:p>
                  </a:txBody>
                  <a:tcPr marL="42001" marR="42001" marT="42001" marB="42001">
                    <a:lnL w="6350" cap="flat" cmpd="sng" algn="ctr">
                      <a:solidFill>
                        <a:srgbClr val="983BE5"/>
                      </a:solidFill>
                      <a:prstDash val="solid"/>
                      <a:round/>
                      <a:headEnd type="none" w="med" len="med"/>
                      <a:tailEnd type="none" w="med" len="med"/>
                    </a:lnL>
                    <a:lnR w="6350" cap="flat" cmpd="sng" algn="ctr">
                      <a:solidFill>
                        <a:srgbClr val="983BE5"/>
                      </a:solidFill>
                      <a:prstDash val="solid"/>
                      <a:round/>
                      <a:headEnd type="none" w="med" len="med"/>
                      <a:tailEnd type="none" w="med" len="med"/>
                    </a:lnR>
                    <a:lnT w="6350" cap="flat" cmpd="sng" algn="ctr">
                      <a:solidFill>
                        <a:srgbClr val="983BE5"/>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ctr" fontAlgn="t"/>
                      <a:r>
                        <a:rPr lang="en-IN" sz="1800" dirty="0">
                          <a:solidFill>
                            <a:srgbClr val="000000"/>
                          </a:solidFill>
                          <a:effectLst/>
                          <a:latin typeface="times new roman" panose="02020603050405020304" pitchFamily="18" charset="0"/>
                        </a:rPr>
                        <a:t>FORM</a:t>
                      </a:r>
                    </a:p>
                  </a:txBody>
                  <a:tcPr marL="42001" marR="42001" marT="42001" marB="42001">
                    <a:lnL w="6350" cap="flat" cmpd="sng" algn="ctr">
                      <a:solidFill>
                        <a:srgbClr val="983BE5"/>
                      </a:solidFill>
                      <a:prstDash val="solid"/>
                      <a:round/>
                      <a:headEnd type="none" w="med" len="med"/>
                      <a:tailEnd type="none" w="med" len="med"/>
                    </a:lnL>
                    <a:lnR w="6350" cap="flat" cmpd="sng" algn="ctr">
                      <a:solidFill>
                        <a:srgbClr val="983BE5"/>
                      </a:solidFill>
                      <a:prstDash val="solid"/>
                      <a:round/>
                      <a:headEnd type="none" w="med" len="med"/>
                      <a:tailEnd type="none" w="med" len="med"/>
                    </a:lnR>
                    <a:lnT w="6350" cap="flat" cmpd="sng" algn="ctr">
                      <a:solidFill>
                        <a:srgbClr val="983BE5"/>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ctr" fontAlgn="t"/>
                      <a:r>
                        <a:rPr lang="en-IN" sz="1800">
                          <a:solidFill>
                            <a:srgbClr val="000000"/>
                          </a:solidFill>
                          <a:effectLst/>
                          <a:latin typeface="times new roman" panose="02020603050405020304" pitchFamily="18" charset="0"/>
                        </a:rPr>
                        <a:t>ADDRESS</a:t>
                      </a:r>
                    </a:p>
                  </a:txBody>
                  <a:tcPr marL="42001" marR="42001" marT="42001" marB="42001">
                    <a:lnL w="6350" cap="flat" cmpd="sng" algn="ctr">
                      <a:solidFill>
                        <a:srgbClr val="983BE5"/>
                      </a:solidFill>
                      <a:prstDash val="solid"/>
                      <a:round/>
                      <a:headEnd type="none" w="med" len="med"/>
                      <a:tailEnd type="none" w="med" len="med"/>
                    </a:lnL>
                    <a:lnR w="6350" cap="flat" cmpd="sng" algn="ctr">
                      <a:solidFill>
                        <a:srgbClr val="983BE5"/>
                      </a:solidFill>
                      <a:prstDash val="solid"/>
                      <a:round/>
                      <a:headEnd type="none" w="med" len="med"/>
                      <a:tailEnd type="none" w="med" len="med"/>
                    </a:lnR>
                    <a:lnT w="6350" cap="flat" cmpd="sng" algn="ctr">
                      <a:solidFill>
                        <a:srgbClr val="983BE5"/>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ctr" fontAlgn="t"/>
                      <a:r>
                        <a:rPr lang="en-IN" sz="1800">
                          <a:solidFill>
                            <a:srgbClr val="000000"/>
                          </a:solidFill>
                          <a:effectLst/>
                          <a:latin typeface="times new roman" panose="02020603050405020304" pitchFamily="18" charset="0"/>
                        </a:rPr>
                        <a:t>ADDED COST</a:t>
                      </a:r>
                    </a:p>
                  </a:txBody>
                  <a:tcPr marL="42001" marR="42001" marT="42001" marB="42001">
                    <a:lnL w="6350" cap="flat" cmpd="sng" algn="ctr">
                      <a:solidFill>
                        <a:srgbClr val="983BE5"/>
                      </a:solidFill>
                      <a:prstDash val="solid"/>
                      <a:round/>
                      <a:headEnd type="none" w="med" len="med"/>
                      <a:tailEnd type="none" w="med" len="med"/>
                    </a:lnL>
                    <a:lnR w="6350" cap="flat" cmpd="sng" algn="ctr">
                      <a:solidFill>
                        <a:srgbClr val="983BE5"/>
                      </a:solidFill>
                      <a:prstDash val="solid"/>
                      <a:round/>
                      <a:headEnd type="none" w="med" len="med"/>
                      <a:tailEnd type="none" w="med" len="med"/>
                    </a:lnR>
                    <a:lnT w="6350" cap="flat" cmpd="sng" algn="ctr">
                      <a:solidFill>
                        <a:srgbClr val="983BE5"/>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2075873252"/>
                  </a:ext>
                </a:extLst>
              </a:tr>
              <a:tr h="341830">
                <a:tc>
                  <a:txBody>
                    <a:bodyPr/>
                    <a:lstStyle/>
                    <a:p>
                      <a:pPr algn="l" fontAlgn="t"/>
                      <a:r>
                        <a:rPr lang="en-IN" sz="1800">
                          <a:solidFill>
                            <a:srgbClr val="000000"/>
                          </a:solidFill>
                          <a:effectLst/>
                          <a:latin typeface="verdana" panose="020B0604030504040204" pitchFamily="34" charset="0"/>
                        </a:rPr>
                        <a:t>absolute</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sz="1800">
                          <a:solidFill>
                            <a:srgbClr val="000000"/>
                          </a:solidFill>
                          <a:effectLst/>
                          <a:latin typeface="verdana" panose="020B0604030504040204" pitchFamily="34" charset="0"/>
                        </a:rPr>
                        <a:t>M</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sz="1800">
                          <a:solidFill>
                            <a:srgbClr val="000000"/>
                          </a:solidFill>
                          <a:effectLst/>
                          <a:latin typeface="verdana" panose="020B0604030504040204" pitchFamily="34" charset="0"/>
                        </a:rPr>
                        <a:t>M</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sz="1800">
                          <a:solidFill>
                            <a:srgbClr val="000000"/>
                          </a:solidFill>
                          <a:effectLst/>
                          <a:latin typeface="verdana" panose="020B0604030504040204" pitchFamily="34" charset="0"/>
                        </a:rPr>
                        <a:t>1</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372028450"/>
                  </a:ext>
                </a:extLst>
              </a:tr>
              <a:tr h="396240">
                <a:tc>
                  <a:txBody>
                    <a:bodyPr/>
                    <a:lstStyle/>
                    <a:p>
                      <a:pPr algn="l" fontAlgn="t"/>
                      <a:r>
                        <a:rPr lang="en-IN" sz="1800" dirty="0">
                          <a:solidFill>
                            <a:srgbClr val="000000"/>
                          </a:solidFill>
                          <a:effectLst/>
                          <a:latin typeface="verdana" panose="020B0604030504040204" pitchFamily="34" charset="0"/>
                        </a:rPr>
                        <a:t>register</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sz="1800">
                          <a:solidFill>
                            <a:srgbClr val="000000"/>
                          </a:solidFill>
                          <a:effectLst/>
                          <a:latin typeface="verdana" panose="020B0604030504040204" pitchFamily="34" charset="0"/>
                        </a:rPr>
                        <a:t>R</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sz="1800" dirty="0">
                          <a:solidFill>
                            <a:srgbClr val="000000"/>
                          </a:solidFill>
                          <a:effectLst/>
                          <a:latin typeface="verdana" panose="020B0604030504040204" pitchFamily="34" charset="0"/>
                        </a:rPr>
                        <a:t>R</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sz="1800">
                          <a:solidFill>
                            <a:srgbClr val="000000"/>
                          </a:solidFill>
                          <a:effectLst/>
                          <a:latin typeface="verdana" panose="020B0604030504040204" pitchFamily="34" charset="0"/>
                        </a:rPr>
                        <a:t>0</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509903988"/>
                  </a:ext>
                </a:extLst>
              </a:tr>
              <a:tr h="660400">
                <a:tc>
                  <a:txBody>
                    <a:bodyPr/>
                    <a:lstStyle/>
                    <a:p>
                      <a:pPr algn="l" fontAlgn="t"/>
                      <a:r>
                        <a:rPr lang="en-IN" sz="1800">
                          <a:solidFill>
                            <a:srgbClr val="000000"/>
                          </a:solidFill>
                          <a:effectLst/>
                          <a:latin typeface="verdana" panose="020B0604030504040204" pitchFamily="34" charset="0"/>
                        </a:rPr>
                        <a:t>indexed</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sz="1800" dirty="0">
                          <a:solidFill>
                            <a:srgbClr val="000000"/>
                          </a:solidFill>
                          <a:effectLst/>
                          <a:latin typeface="verdana" panose="020B0604030504040204" pitchFamily="34" charset="0"/>
                        </a:rPr>
                        <a:t>c(R)</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sz="1800" dirty="0">
                          <a:solidFill>
                            <a:srgbClr val="000000"/>
                          </a:solidFill>
                          <a:effectLst/>
                          <a:latin typeface="verdana" panose="020B0604030504040204" pitchFamily="34" charset="0"/>
                        </a:rPr>
                        <a:t>C+ contents(R)</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sz="1800">
                          <a:solidFill>
                            <a:srgbClr val="000000"/>
                          </a:solidFill>
                          <a:effectLst/>
                          <a:latin typeface="verdana" panose="020B0604030504040204" pitchFamily="34" charset="0"/>
                        </a:rPr>
                        <a:t>1</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832935552"/>
                  </a:ext>
                </a:extLst>
              </a:tr>
              <a:tr h="660400">
                <a:tc>
                  <a:txBody>
                    <a:bodyPr/>
                    <a:lstStyle/>
                    <a:p>
                      <a:pPr algn="l" fontAlgn="t"/>
                      <a:r>
                        <a:rPr lang="en-IN" sz="1800" dirty="0">
                          <a:solidFill>
                            <a:srgbClr val="000000"/>
                          </a:solidFill>
                          <a:effectLst/>
                          <a:latin typeface="verdana" panose="020B0604030504040204" pitchFamily="34" charset="0"/>
                        </a:rPr>
                        <a:t>indirect register</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sz="1800">
                          <a:solidFill>
                            <a:srgbClr val="000000"/>
                          </a:solidFill>
                          <a:effectLst/>
                          <a:latin typeface="verdana" panose="020B0604030504040204" pitchFamily="34" charset="0"/>
                        </a:rPr>
                        <a:t>*R</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sz="1800">
                          <a:solidFill>
                            <a:srgbClr val="000000"/>
                          </a:solidFill>
                          <a:effectLst/>
                          <a:latin typeface="verdana" panose="020B0604030504040204" pitchFamily="34" charset="0"/>
                        </a:rPr>
                        <a:t>contents(R)</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sz="1800">
                          <a:solidFill>
                            <a:srgbClr val="000000"/>
                          </a:solidFill>
                          <a:effectLst/>
                          <a:latin typeface="verdana" panose="020B0604030504040204" pitchFamily="34" charset="0"/>
                        </a:rPr>
                        <a:t>0</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3374531346"/>
                  </a:ext>
                </a:extLst>
              </a:tr>
              <a:tr h="670560">
                <a:tc>
                  <a:txBody>
                    <a:bodyPr/>
                    <a:lstStyle/>
                    <a:p>
                      <a:pPr algn="l" fontAlgn="t"/>
                      <a:r>
                        <a:rPr lang="en-IN" sz="1800">
                          <a:solidFill>
                            <a:srgbClr val="000000"/>
                          </a:solidFill>
                          <a:effectLst/>
                          <a:latin typeface="verdana" panose="020B0604030504040204" pitchFamily="34" charset="0"/>
                        </a:rPr>
                        <a:t>indirect indexed</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sz="1800">
                          <a:solidFill>
                            <a:srgbClr val="000000"/>
                          </a:solidFill>
                          <a:effectLst/>
                          <a:latin typeface="verdana" panose="020B0604030504040204" pitchFamily="34" charset="0"/>
                        </a:rPr>
                        <a:t>*c(R)</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sz="1800">
                          <a:solidFill>
                            <a:srgbClr val="000000"/>
                          </a:solidFill>
                          <a:effectLst/>
                          <a:latin typeface="verdana" panose="020B0604030504040204" pitchFamily="34" charset="0"/>
                        </a:rPr>
                        <a:t>contents(c+ contents(R))</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sz="1800">
                          <a:solidFill>
                            <a:srgbClr val="000000"/>
                          </a:solidFill>
                          <a:effectLst/>
                          <a:latin typeface="verdana" panose="020B0604030504040204" pitchFamily="34" charset="0"/>
                        </a:rPr>
                        <a:t>1</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2787643827"/>
                  </a:ext>
                </a:extLst>
              </a:tr>
              <a:tr h="735365">
                <a:tc>
                  <a:txBody>
                    <a:bodyPr/>
                    <a:lstStyle/>
                    <a:p>
                      <a:pPr algn="l" fontAlgn="t"/>
                      <a:r>
                        <a:rPr lang="en-IN" sz="1800" dirty="0">
                          <a:solidFill>
                            <a:srgbClr val="000000"/>
                          </a:solidFill>
                          <a:effectLst/>
                          <a:latin typeface="verdana" panose="020B0604030504040204" pitchFamily="34" charset="0"/>
                        </a:rPr>
                        <a:t>literal</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sz="1800">
                          <a:solidFill>
                            <a:srgbClr val="000000"/>
                          </a:solidFill>
                          <a:effectLst/>
                          <a:latin typeface="verdana" panose="020B0604030504040204" pitchFamily="34" charset="0"/>
                        </a:rPr>
                        <a:t>#c</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sz="1800">
                          <a:solidFill>
                            <a:srgbClr val="000000"/>
                          </a:solidFill>
                          <a:effectLst/>
                          <a:latin typeface="verdana" panose="020B0604030504040204" pitchFamily="34" charset="0"/>
                        </a:rPr>
                        <a:t>c</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sz="1800" dirty="0">
                          <a:solidFill>
                            <a:srgbClr val="000000"/>
                          </a:solidFill>
                          <a:effectLst/>
                          <a:latin typeface="verdana" panose="020B0604030504040204" pitchFamily="34" charset="0"/>
                        </a:rPr>
                        <a:t>1</a:t>
                      </a:r>
                    </a:p>
                  </a:txBody>
                  <a:tcPr marL="28001" marR="28001" marT="28001" marB="280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191019302"/>
                  </a:ext>
                </a:extLst>
              </a:tr>
            </a:tbl>
          </a:graphicData>
        </a:graphic>
      </p:graphicFrame>
    </p:spTree>
    <p:extLst>
      <p:ext uri="{BB962C8B-B14F-4D97-AF65-F5344CB8AC3E}">
        <p14:creationId xmlns:p14="http://schemas.microsoft.com/office/powerpoint/2010/main" val="53824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1. Move register to memory R0 → M</a:t>
            </a:r>
          </a:p>
          <a:p>
            <a:pPr marL="0" indent="0">
              <a:lnSpc>
                <a:spcPct val="150000"/>
              </a:lnSpc>
              <a:buNone/>
            </a:pPr>
            <a:r>
              <a:rPr lang="en-US" dirty="0">
                <a:latin typeface="Times New Roman" panose="02020603050405020304" pitchFamily="18" charset="0"/>
                <a:cs typeface="Times New Roman" panose="02020603050405020304" pitchFamily="18" charset="0"/>
              </a:rPr>
              <a:t>MOV R0, M  </a:t>
            </a:r>
          </a:p>
          <a:p>
            <a:pPr marL="0" indent="0">
              <a:lnSpc>
                <a:spcPct val="150000"/>
              </a:lnSpc>
              <a:buNone/>
            </a:pPr>
            <a:r>
              <a:rPr lang="en-US" dirty="0">
                <a:latin typeface="Times New Roman" panose="02020603050405020304" pitchFamily="18" charset="0"/>
                <a:cs typeface="Times New Roman" panose="02020603050405020304" pitchFamily="18" charset="0"/>
              </a:rPr>
              <a:t>cost = 1+0+1    (since address of memory location M is in word following the instruction)</a:t>
            </a:r>
          </a:p>
          <a:p>
            <a:pPr marL="0" indent="0">
              <a:lnSpc>
                <a:spcPct val="150000"/>
              </a:lnSpc>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2. Indirect indexed mode</a:t>
            </a:r>
          </a:p>
          <a:p>
            <a:pPr marL="0" indent="0">
              <a:lnSpc>
                <a:spcPct val="150000"/>
              </a:lnSpc>
              <a:buNone/>
            </a:pPr>
            <a:r>
              <a:rPr lang="en-US" dirty="0">
                <a:latin typeface="Times New Roman" panose="02020603050405020304" pitchFamily="18" charset="0"/>
                <a:cs typeface="Times New Roman" panose="02020603050405020304" pitchFamily="18" charset="0"/>
              </a:rPr>
              <a:t>MOV * 4(R0), M  </a:t>
            </a:r>
          </a:p>
          <a:p>
            <a:pPr marL="0" indent="0">
              <a:lnSpc>
                <a:spcPct val="150000"/>
              </a:lnSpc>
              <a:buNone/>
            </a:pPr>
            <a:r>
              <a:rPr lang="en-US" dirty="0">
                <a:latin typeface="Times New Roman" panose="02020603050405020304" pitchFamily="18" charset="0"/>
                <a:cs typeface="Times New Roman" panose="02020603050405020304" pitchFamily="18" charset="0"/>
              </a:rPr>
              <a:t>cost = 1+1+1   (since one word </a:t>
            </a:r>
            <a:r>
              <a:rPr lang="en-US" b="1" dirty="0">
                <a:latin typeface="Times New Roman" panose="02020603050405020304" pitchFamily="18" charset="0"/>
                <a:cs typeface="Times New Roman" panose="02020603050405020304" pitchFamily="18" charset="0"/>
              </a:rPr>
              <a:t>for</a:t>
            </a:r>
            <a:r>
              <a:rPr lang="en-US" dirty="0">
                <a:latin typeface="Times New Roman" panose="02020603050405020304" pitchFamily="18" charset="0"/>
                <a:cs typeface="Times New Roman" panose="02020603050405020304" pitchFamily="18" charset="0"/>
              </a:rPr>
              <a:t> memory location M, one word  </a:t>
            </a:r>
          </a:p>
          <a:p>
            <a:pPr marL="0" indent="0">
              <a:lnSpc>
                <a:spcPct val="150000"/>
              </a:lnSpc>
              <a:buNone/>
            </a:pPr>
            <a:r>
              <a:rPr lang="en-US" b="1" dirty="0">
                <a:latin typeface="Times New Roman" panose="02020603050405020304" pitchFamily="18" charset="0"/>
                <a:cs typeface="Times New Roman" panose="02020603050405020304" pitchFamily="18" charset="0"/>
              </a:rPr>
              <a:t>for</a:t>
            </a:r>
            <a:r>
              <a:rPr lang="en-US" dirty="0">
                <a:latin typeface="Times New Roman" panose="02020603050405020304" pitchFamily="18" charset="0"/>
                <a:cs typeface="Times New Roman" panose="02020603050405020304" pitchFamily="18" charset="0"/>
              </a:rPr>
              <a:t> result of *4(R0) and one </a:t>
            </a:r>
            <a:r>
              <a:rPr lang="en-US" b="1" dirty="0">
                <a:latin typeface="Times New Roman" panose="02020603050405020304" pitchFamily="18" charset="0"/>
                <a:cs typeface="Times New Roman" panose="02020603050405020304" pitchFamily="18" charset="0"/>
              </a:rPr>
              <a:t>for</a:t>
            </a:r>
            <a:r>
              <a:rPr lang="en-US" dirty="0">
                <a:latin typeface="Times New Roman" panose="02020603050405020304" pitchFamily="18" charset="0"/>
                <a:cs typeface="Times New Roman" panose="02020603050405020304" pitchFamily="18" charset="0"/>
              </a:rPr>
              <a:t> instruction) </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CB21916-3193-4591-8D08-823DEED36D60}"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dirty="0"/>
          </a:p>
        </p:txBody>
      </p:sp>
      <p:sp>
        <p:nvSpPr>
          <p:cNvPr id="7" name="Title 1"/>
          <p:cNvSpPr txBox="1">
            <a:spLocks/>
          </p:cNvSpPr>
          <p:nvPr/>
        </p:nvSpPr>
        <p:spPr>
          <a:xfrm>
            <a:off x="160528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Example: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81415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nSpc>
                <a:spcPct val="150000"/>
              </a:lnSpc>
              <a:buNone/>
            </a:pPr>
            <a:r>
              <a:rPr lang="en-IN" dirty="0">
                <a:latin typeface="Times New Roman" panose="02020603050405020304" pitchFamily="18" charset="0"/>
                <a:cs typeface="Times New Roman" panose="02020603050405020304" pitchFamily="18" charset="0"/>
              </a:rPr>
              <a:t>3. Literal Mode:</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US" dirty="0">
                <a:latin typeface="Times New Roman" panose="02020603050405020304" pitchFamily="18" charset="0"/>
                <a:cs typeface="Times New Roman" panose="02020603050405020304" pitchFamily="18" charset="0"/>
              </a:rPr>
              <a:t>MOV #1, R0  </a:t>
            </a:r>
          </a:p>
          <a:p>
            <a:pPr marL="0" indent="0">
              <a:lnSpc>
                <a:spcPct val="150000"/>
              </a:lnSpc>
              <a:buNone/>
            </a:pPr>
            <a:r>
              <a:rPr lang="en-US" dirty="0">
                <a:latin typeface="Times New Roman" panose="02020603050405020304" pitchFamily="18" charset="0"/>
                <a:cs typeface="Times New Roman" panose="02020603050405020304" pitchFamily="18" charset="0"/>
              </a:rPr>
              <a:t>cost = 1+1+0 = 2   (one word </a:t>
            </a:r>
            <a:r>
              <a:rPr lang="en-US" b="1" dirty="0">
                <a:latin typeface="Times New Roman" panose="02020603050405020304" pitchFamily="18" charset="0"/>
                <a:cs typeface="Times New Roman" panose="02020603050405020304" pitchFamily="18" charset="0"/>
              </a:rPr>
              <a:t>for</a:t>
            </a:r>
            <a:r>
              <a:rPr lang="en-US" dirty="0">
                <a:latin typeface="Times New Roman" panose="02020603050405020304" pitchFamily="18" charset="0"/>
                <a:cs typeface="Times New Roman" panose="02020603050405020304" pitchFamily="18" charset="0"/>
              </a:rPr>
              <a:t> constant 1 and one </a:t>
            </a:r>
            <a:r>
              <a:rPr lang="en-US" b="1" dirty="0">
                <a:latin typeface="Times New Roman" panose="02020603050405020304" pitchFamily="18" charset="0"/>
                <a:cs typeface="Times New Roman" panose="02020603050405020304" pitchFamily="18" charset="0"/>
              </a:rPr>
              <a:t>for</a:t>
            </a:r>
            <a:r>
              <a:rPr lang="en-US" dirty="0">
                <a:latin typeface="Times New Roman" panose="02020603050405020304" pitchFamily="18" charset="0"/>
                <a:cs typeface="Times New Roman" panose="02020603050405020304" pitchFamily="18" charset="0"/>
              </a:rPr>
              <a:t> instruction) </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3504489-D877-4145-80B2-99BC3D80B6BB}"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65395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lnSpc>
                <a:spcPct val="150000"/>
              </a:lnSpc>
            </a:pPr>
            <a:r>
              <a:rPr lang="en-US" dirty="0">
                <a:latin typeface="Times New Roman" panose="02020603050405020304" pitchFamily="18" charset="0"/>
                <a:cs typeface="Times New Roman" panose="02020603050405020304" pitchFamily="18" charset="0"/>
              </a:rPr>
              <a:t>It is a straight line code sequence which has no in and out branches except to the entry and at the end respectively. </a:t>
            </a:r>
          </a:p>
          <a:p>
            <a:pPr algn="just">
              <a:lnSpc>
                <a:spcPct val="150000"/>
              </a:lnSpc>
            </a:pPr>
            <a:r>
              <a:rPr lang="en-US" dirty="0">
                <a:latin typeface="Times New Roman" panose="02020603050405020304" pitchFamily="18" charset="0"/>
                <a:cs typeface="Times New Roman" panose="02020603050405020304" pitchFamily="18" charset="0"/>
              </a:rPr>
              <a:t>Basic Block is a set of statements which always executes one after other, in a sequence.</a:t>
            </a:r>
          </a:p>
          <a:p>
            <a:pPr algn="just">
              <a:lnSpc>
                <a:spcPct val="150000"/>
              </a:lnSpc>
            </a:pPr>
            <a:r>
              <a:rPr lang="en-US" dirty="0">
                <a:latin typeface="Times New Roman" panose="02020603050405020304" pitchFamily="18" charset="0"/>
                <a:cs typeface="Times New Roman" panose="02020603050405020304" pitchFamily="18" charset="0"/>
              </a:rPr>
              <a:t>The first task is to partition a sequence of </a:t>
            </a:r>
            <a:r>
              <a:rPr lang="en-US" dirty="0">
                <a:latin typeface="Times New Roman" panose="02020603050405020304" pitchFamily="18" charset="0"/>
                <a:cs typeface="Times New Roman" panose="02020603050405020304" pitchFamily="18" charset="0"/>
                <a:hlinkClick r:id="rId3"/>
              </a:rPr>
              <a:t>three-address code</a:t>
            </a:r>
            <a:r>
              <a:rPr lang="en-US" dirty="0">
                <a:latin typeface="Times New Roman" panose="02020603050405020304" pitchFamily="18" charset="0"/>
                <a:cs typeface="Times New Roman" panose="02020603050405020304" pitchFamily="18" charset="0"/>
              </a:rPr>
              <a:t> into basic blocks.</a:t>
            </a:r>
          </a:p>
          <a:p>
            <a:pPr algn="just">
              <a:lnSpc>
                <a:spcPct val="150000"/>
              </a:lnSpc>
            </a:pPr>
            <a:r>
              <a:rPr lang="en-US" dirty="0">
                <a:latin typeface="Times New Roman" panose="02020603050405020304" pitchFamily="18" charset="0"/>
                <a:cs typeface="Times New Roman" panose="02020603050405020304" pitchFamily="18" charset="0"/>
              </a:rPr>
              <a:t>A new basic block is begun with the first instruction and instructions are added until a jump or a label is met. </a:t>
            </a:r>
          </a:p>
          <a:p>
            <a:pPr algn="just">
              <a:lnSpc>
                <a:spcPct val="150000"/>
              </a:lnSpc>
            </a:pPr>
            <a:r>
              <a:rPr lang="en-US" dirty="0">
                <a:latin typeface="Times New Roman" panose="02020603050405020304" pitchFamily="18" charset="0"/>
                <a:cs typeface="Times New Roman" panose="02020603050405020304" pitchFamily="18" charset="0"/>
              </a:rPr>
              <a:t>In the absence of jump control moves further consecutively from one instruction to another. </a:t>
            </a: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6460927-6790-4776-AA2E-CAFF21BE4F9C}"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Basic Block</a:t>
            </a:r>
            <a:r>
              <a:rPr lang="en-IN" sz="2400" dirty="0">
                <a:latin typeface="Times New Roman" panose="02020603050405020304" pitchFamily="18" charset="0"/>
                <a:cs typeface="Times New Roman" panose="02020603050405020304" pitchFamily="18" charset="0"/>
              </a:rPr>
              <a:t> (CO5) </a:t>
            </a:r>
            <a:r>
              <a:rPr lang="en-US" sz="2400" dirty="0">
                <a:latin typeface="Times New Roman" panose="02020603050405020304" pitchFamily="18" charset="0"/>
                <a:cs typeface="Times New Roman" panose="02020603050405020304" pitchFamily="18" charset="0"/>
              </a:rPr>
              <a:t>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02528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7164"/>
            <a:ext cx="8229600" cy="5407822"/>
          </a:xfrm>
        </p:spPr>
        <p:txBody>
          <a:bodyPr>
            <a:norm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Partitioning three-address code into basic blocks</a:t>
            </a:r>
          </a:p>
          <a:p>
            <a:pPr algn="just" fontAlgn="base">
              <a:lnSpc>
                <a:spcPct val="150000"/>
              </a:lnSpc>
            </a:pPr>
            <a:r>
              <a:rPr lang="en-US" b="1" dirty="0">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 A sequence of three address instructions.</a:t>
            </a:r>
          </a:p>
          <a:p>
            <a:pPr algn="just" fontAlgn="base">
              <a:lnSpc>
                <a:spcPct val="150000"/>
              </a:lnSpc>
            </a:pPr>
            <a:r>
              <a:rPr lang="en-US" b="1" dirty="0">
                <a:latin typeface="Times New Roman" panose="02020603050405020304" pitchFamily="18" charset="0"/>
                <a:cs typeface="Times New Roman" panose="02020603050405020304" pitchFamily="18" charset="0"/>
              </a:rPr>
              <a:t>Process:</a:t>
            </a:r>
            <a:r>
              <a:rPr lang="en-US" dirty="0">
                <a:latin typeface="Times New Roman" panose="02020603050405020304" pitchFamily="18" charset="0"/>
                <a:cs typeface="Times New Roman" panose="02020603050405020304" pitchFamily="18" charset="0"/>
              </a:rPr>
              <a:t> Instructions from intermediate code where leaders are determined. </a:t>
            </a:r>
          </a:p>
          <a:p>
            <a:pPr algn="just" fontAlgn="base">
              <a:lnSpc>
                <a:spcPct val="150000"/>
              </a:lnSpc>
            </a:pPr>
            <a:endParaRPr lang="en-US" dirty="0">
              <a:latin typeface="Times New Roman" panose="02020603050405020304" pitchFamily="18" charset="0"/>
              <a:cs typeface="Times New Roman" panose="02020603050405020304" pitchFamily="18" charset="0"/>
            </a:endParaRPr>
          </a:p>
          <a:p>
            <a:pPr marL="0" indent="0" algn="just" fontAlgn="base">
              <a:lnSpc>
                <a:spcPct val="150000"/>
              </a:lnSpc>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Following are the rules used for finding leader:</a:t>
            </a:r>
          </a:p>
          <a:p>
            <a:pPr marL="0" indent="0" algn="just" fontAlgn="base">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fontAlgn="base">
              <a:lnSpc>
                <a:spcPct val="150000"/>
              </a:lnSpc>
            </a:pPr>
            <a:r>
              <a:rPr lang="en-US" dirty="0">
                <a:latin typeface="Times New Roman" panose="02020603050405020304" pitchFamily="18" charset="0"/>
                <a:cs typeface="Times New Roman" panose="02020603050405020304" pitchFamily="18" charset="0"/>
              </a:rPr>
              <a:t>The first three-address instruction of the intermediate code is a leader.</a:t>
            </a:r>
          </a:p>
          <a:p>
            <a:pPr algn="just" fontAlgn="base">
              <a:lnSpc>
                <a:spcPct val="150000"/>
              </a:lnSpc>
            </a:pPr>
            <a:r>
              <a:rPr lang="en-US" dirty="0">
                <a:latin typeface="Times New Roman" panose="02020603050405020304" pitchFamily="18" charset="0"/>
                <a:cs typeface="Times New Roman" panose="02020603050405020304" pitchFamily="18" charset="0"/>
              </a:rPr>
              <a:t>Instructions which are targets of jump or conditional jump are leaders.</a:t>
            </a:r>
          </a:p>
          <a:p>
            <a:pPr algn="just" fontAlgn="base">
              <a:lnSpc>
                <a:spcPct val="150000"/>
              </a:lnSpc>
            </a:pPr>
            <a:r>
              <a:rPr lang="en-US" dirty="0">
                <a:latin typeface="Times New Roman" panose="02020603050405020304" pitchFamily="18" charset="0"/>
                <a:cs typeface="Times New Roman" panose="02020603050405020304" pitchFamily="18" charset="0"/>
              </a:rPr>
              <a:t>Instructions which immediately follows jump are considered as leaders.</a:t>
            </a:r>
          </a:p>
          <a:p>
            <a:pPr marL="0" indent="0" algn="just" fontAlgn="base">
              <a:lnSpc>
                <a:spcPct val="150000"/>
              </a:lnSpc>
              <a:buNone/>
            </a:pPr>
            <a:r>
              <a:rPr lang="en-US" dirty="0">
                <a:latin typeface="Times New Roman" panose="02020603050405020304" pitchFamily="18" charset="0"/>
                <a:cs typeface="Times New Roman" panose="02020603050405020304" pitchFamily="18" charset="0"/>
              </a:rPr>
              <a:t>For each leader thus determined its basic block contains itself and all instructions up to excluding the next leader</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3D14328-FA13-4231-BABC-685F090DEA65}"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dirty="0"/>
          </a:p>
        </p:txBody>
      </p:sp>
      <p:sp>
        <p:nvSpPr>
          <p:cNvPr id="7" name="Title 1"/>
          <p:cNvSpPr txBox="1">
            <a:spLocks/>
          </p:cNvSpPr>
          <p:nvPr/>
        </p:nvSpPr>
        <p:spPr>
          <a:xfrm>
            <a:off x="1615440" y="6568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Algorithm</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70846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05800" cy="4800600"/>
          </a:xfrm>
        </p:spPr>
        <p:txBody>
          <a:bodyPr>
            <a:norm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algn="just"/>
            <a:endParaRPr lang="en-US" sz="1800" dirty="0">
              <a:solidFill>
                <a:schemeClr val="dk1"/>
              </a:solidFill>
              <a:latin typeface="Times New Roman" panose="02020603050405020304" pitchFamily="18" charset="0"/>
              <a:cs typeface="Times New Roman" panose="02020603050405020304" pitchFamily="18" charset="0"/>
            </a:endParaRPr>
          </a:p>
          <a:p>
            <a:pPr algn="just"/>
            <a:endParaRPr lang="en-US" sz="1800" dirty="0">
              <a:solidFill>
                <a:schemeClr val="dk1"/>
              </a:solidFill>
              <a:latin typeface="Times New Roman" panose="02020603050405020304" pitchFamily="18" charset="0"/>
              <a:cs typeface="Times New Roman" panose="02020603050405020304" pitchFamily="18" charset="0"/>
            </a:endParaRPr>
          </a:p>
          <a:p>
            <a:pPr algn="just"/>
            <a:endParaRPr lang="en-IN" sz="1800" b="1"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a:xfrm>
            <a:off x="457200" y="6356350"/>
            <a:ext cx="2133600" cy="365125"/>
          </a:xfrm>
        </p:spPr>
        <p:txBody>
          <a:bodyPr/>
          <a:lstStyle/>
          <a:p>
            <a:fld id="{A85E4AFF-9AA9-4757-A752-C98E0E647118}" type="datetime1">
              <a:rPr lang="en-US" smtClean="0"/>
              <a:t>11/2/2022</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a:t>
            </a:fld>
            <a:endParaRPr lang="en-US"/>
          </a:p>
        </p:txBody>
      </p:sp>
      <p:sp>
        <p:nvSpPr>
          <p:cNvPr id="8" name="Title 1"/>
          <p:cNvSpPr txBox="1">
            <a:spLocks/>
          </p:cNvSpPr>
          <p:nvPr/>
        </p:nvSpPr>
        <p:spPr>
          <a:xfrm>
            <a:off x="1635760" y="40641"/>
            <a:ext cx="750824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Syllabus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0" name="Footer Placeholder 9"/>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2" name="Picture 1">
            <a:extLst>
              <a:ext uri="{FF2B5EF4-FFF2-40B4-BE49-F238E27FC236}">
                <a16:creationId xmlns:a16="http://schemas.microsoft.com/office/drawing/2014/main" xmlns="" id="{CE34F0C4-8F6F-4BC5-8B10-AE0635B5EE13}"/>
              </a:ext>
            </a:extLst>
          </p:cNvPr>
          <p:cNvPicPr>
            <a:picLocks noChangeAspect="1"/>
          </p:cNvPicPr>
          <p:nvPr/>
        </p:nvPicPr>
        <p:blipFill>
          <a:blip r:embed="rId3"/>
          <a:stretch>
            <a:fillRect/>
          </a:stretch>
        </p:blipFill>
        <p:spPr>
          <a:xfrm>
            <a:off x="609600" y="982648"/>
            <a:ext cx="8305800" cy="5127929"/>
          </a:xfrm>
          <a:prstGeom prst="rect">
            <a:avLst/>
          </a:prstGeom>
        </p:spPr>
      </p:pic>
    </p:spTree>
    <p:extLst>
      <p:ext uri="{BB962C8B-B14F-4D97-AF65-F5344CB8AC3E}">
        <p14:creationId xmlns:p14="http://schemas.microsoft.com/office/powerpoint/2010/main" val="2722717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8D8984-2971-44DE-B25A-F874A24BB27E}"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dirty="0"/>
          </a:p>
        </p:txBody>
      </p:sp>
      <p:sp>
        <p:nvSpPr>
          <p:cNvPr id="7" name="Title 1"/>
          <p:cNvSpPr txBox="1">
            <a:spLocks/>
          </p:cNvSpPr>
          <p:nvPr/>
        </p:nvSpPr>
        <p:spPr>
          <a:xfrm>
            <a:off x="163576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spcBef>
                <a:spcPct val="0"/>
              </a:spcBef>
              <a:defRPr/>
            </a:pPr>
            <a:r>
              <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10" name="Rectangle 2">
            <a:extLst>
              <a:ext uri="{FF2B5EF4-FFF2-40B4-BE49-F238E27FC236}">
                <a16:creationId xmlns:a16="http://schemas.microsoft.com/office/drawing/2014/main" xmlns="" id="{F9ABC3DC-1EC4-4B04-B940-ACC5C4B964AA}"/>
              </a:ext>
            </a:extLst>
          </p:cNvPr>
          <p:cNvSpPr>
            <a:spLocks noGrp="1" noChangeArrowheads="1"/>
          </p:cNvSpPr>
          <p:nvPr>
            <p:ph idx="1"/>
          </p:nvPr>
        </p:nvSpPr>
        <p:spPr bwMode="auto">
          <a:xfrm>
            <a:off x="3990975" y="832758"/>
            <a:ext cx="4695825" cy="6342742"/>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err="1">
                <a:ln>
                  <a:noFill/>
                </a:ln>
                <a:solidFill>
                  <a:schemeClr val="tx1"/>
                </a:solidFill>
                <a:effectLst/>
                <a:latin typeface="Consolas" panose="020B0609020204030204" pitchFamily="49" charset="0"/>
              </a:rPr>
              <a:t>i</a:t>
            </a:r>
            <a:r>
              <a:rPr kumimoji="0" lang="en-US" altLang="en-US" sz="2400" b="0" i="0" u="none" strike="noStrike" cap="none" normalizeH="0" baseline="0" dirty="0">
                <a:ln>
                  <a:noFill/>
                </a:ln>
                <a:solidFill>
                  <a:schemeClr val="tx1"/>
                </a:solidFill>
                <a:effectLst/>
                <a:latin typeface="Consolas" panose="020B0609020204030204" pitchFamily="49" charset="0"/>
              </a:rPr>
              <a:t>=1</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a:ln>
                  <a:noFill/>
                </a:ln>
                <a:solidFill>
                  <a:schemeClr val="tx1"/>
                </a:solidFill>
                <a:effectLst/>
                <a:latin typeface="Consolas" panose="020B0609020204030204" pitchFamily="49" charset="0"/>
              </a:rPr>
              <a:t>j=1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a:ln>
                  <a:noFill/>
                </a:ln>
                <a:solidFill>
                  <a:schemeClr val="tx1"/>
                </a:solidFill>
                <a:effectLst/>
                <a:latin typeface="Consolas" panose="020B0609020204030204" pitchFamily="49" charset="0"/>
              </a:rPr>
              <a:t>t1 = 10 * </a:t>
            </a:r>
            <a:r>
              <a:rPr kumimoji="0" lang="en-US" altLang="en-US" sz="2400" b="0" i="0" u="none" strike="noStrike" cap="none" normalizeH="0" baseline="0" dirty="0" err="1">
                <a:ln>
                  <a:noFill/>
                </a:ln>
                <a:solidFill>
                  <a:schemeClr val="tx1"/>
                </a:solidFill>
                <a:effectLst/>
                <a:latin typeface="Consolas" panose="020B0609020204030204" pitchFamily="49" charset="0"/>
              </a:rPr>
              <a:t>i</a:t>
            </a:r>
            <a:r>
              <a:rPr kumimoji="0" lang="en-US" altLang="en-US" sz="2400" b="0" i="0" u="none" strike="noStrike" cap="none" normalizeH="0" baseline="0" dirty="0">
                <a:ln>
                  <a:noFill/>
                </a:ln>
                <a:solidFill>
                  <a:schemeClr val="tx1"/>
                </a:solidFill>
                <a:effectLst/>
                <a:latin typeface="Consolas" panose="020B0609020204030204" pitchFamily="49" charset="0"/>
              </a:rPr>
              <a:t>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a:ln>
                  <a:noFill/>
                </a:ln>
                <a:solidFill>
                  <a:schemeClr val="tx1"/>
                </a:solidFill>
                <a:effectLst/>
                <a:latin typeface="Consolas" panose="020B0609020204030204" pitchFamily="49" charset="0"/>
              </a:rPr>
              <a:t>t2 = t1 + j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a:ln>
                  <a:noFill/>
                </a:ln>
                <a:solidFill>
                  <a:schemeClr val="tx1"/>
                </a:solidFill>
                <a:effectLst/>
                <a:latin typeface="Consolas" panose="020B0609020204030204" pitchFamily="49" charset="0"/>
              </a:rPr>
              <a:t>t3 = 8 * t2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a:ln>
                  <a:noFill/>
                </a:ln>
                <a:solidFill>
                  <a:schemeClr val="tx1"/>
                </a:solidFill>
                <a:effectLst/>
                <a:latin typeface="Consolas" panose="020B0609020204030204" pitchFamily="49" charset="0"/>
              </a:rPr>
              <a:t>t4 = t3 - 88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a:ln>
                  <a:noFill/>
                </a:ln>
                <a:solidFill>
                  <a:schemeClr val="tx1"/>
                </a:solidFill>
                <a:effectLst/>
                <a:latin typeface="Consolas" panose="020B0609020204030204" pitchFamily="49" charset="0"/>
              </a:rPr>
              <a:t>a[t4] = 0.0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a:ln>
                  <a:noFill/>
                </a:ln>
                <a:solidFill>
                  <a:schemeClr val="tx1"/>
                </a:solidFill>
                <a:effectLst/>
                <a:latin typeface="Consolas" panose="020B0609020204030204" pitchFamily="49" charset="0"/>
              </a:rPr>
              <a:t>j = j + 1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a:ln>
                  <a:noFill/>
                </a:ln>
                <a:solidFill>
                  <a:schemeClr val="tx1"/>
                </a:solidFill>
                <a:effectLst/>
                <a:latin typeface="Consolas" panose="020B0609020204030204" pitchFamily="49" charset="0"/>
              </a:rPr>
              <a:t>if j &lt;= </a:t>
            </a:r>
            <a:r>
              <a:rPr kumimoji="0" lang="en-US" altLang="en-US" sz="2400" b="0" i="0" u="none" strike="noStrike" cap="none" normalizeH="0" baseline="0" dirty="0" err="1">
                <a:ln>
                  <a:noFill/>
                </a:ln>
                <a:solidFill>
                  <a:schemeClr val="tx1"/>
                </a:solidFill>
                <a:effectLst/>
                <a:latin typeface="Consolas" panose="020B0609020204030204" pitchFamily="49" charset="0"/>
              </a:rPr>
              <a:t>goto</a:t>
            </a:r>
            <a:r>
              <a:rPr kumimoji="0" lang="en-US" altLang="en-US" sz="2400" b="0" i="0" u="none" strike="noStrike" cap="none" normalizeH="0" baseline="0" dirty="0">
                <a:ln>
                  <a:noFill/>
                </a:ln>
                <a:solidFill>
                  <a:schemeClr val="tx1"/>
                </a:solidFill>
                <a:effectLst/>
                <a:latin typeface="Consolas" panose="020B0609020204030204" pitchFamily="49" charset="0"/>
              </a:rPr>
              <a:t> (3)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a:ln>
                  <a:noFill/>
                </a:ln>
                <a:solidFill>
                  <a:schemeClr val="tx1"/>
                </a:solidFill>
                <a:effectLst/>
                <a:latin typeface="Consolas" panose="020B0609020204030204" pitchFamily="49" charset="0"/>
              </a:rPr>
              <a:t> </a:t>
            </a:r>
            <a:r>
              <a:rPr kumimoji="0" lang="en-US" altLang="en-US" sz="2400" b="0" i="0" u="none" strike="noStrike" cap="none" normalizeH="0" baseline="0" dirty="0" err="1">
                <a:ln>
                  <a:noFill/>
                </a:ln>
                <a:solidFill>
                  <a:schemeClr val="tx1"/>
                </a:solidFill>
                <a:effectLst/>
                <a:latin typeface="Consolas" panose="020B0609020204030204" pitchFamily="49" charset="0"/>
              </a:rPr>
              <a:t>i</a:t>
            </a:r>
            <a:r>
              <a:rPr kumimoji="0" lang="en-US" altLang="en-US" sz="2400" b="0" i="0" u="none" strike="noStrike" cap="none" normalizeH="0" baseline="0" dirty="0">
                <a:ln>
                  <a:noFill/>
                </a:ln>
                <a:solidFill>
                  <a:schemeClr val="tx1"/>
                </a:solidFill>
                <a:effectLst/>
                <a:latin typeface="Consolas" panose="020B0609020204030204" pitchFamily="49" charset="0"/>
              </a:rPr>
              <a:t> = </a:t>
            </a:r>
            <a:r>
              <a:rPr kumimoji="0" lang="en-US" altLang="en-US" sz="2400" b="0" i="0" u="none" strike="noStrike" cap="none" normalizeH="0" baseline="0" dirty="0" err="1">
                <a:ln>
                  <a:noFill/>
                </a:ln>
                <a:solidFill>
                  <a:schemeClr val="tx1"/>
                </a:solidFill>
                <a:effectLst/>
                <a:latin typeface="Consolas" panose="020B0609020204030204" pitchFamily="49" charset="0"/>
              </a:rPr>
              <a:t>i</a:t>
            </a:r>
            <a:r>
              <a:rPr kumimoji="0" lang="en-US" altLang="en-US" sz="2400" b="0" i="0" u="none" strike="noStrike" cap="none" normalizeH="0" baseline="0" dirty="0">
                <a:ln>
                  <a:noFill/>
                </a:ln>
                <a:solidFill>
                  <a:schemeClr val="tx1"/>
                </a:solidFill>
                <a:effectLst/>
                <a:latin typeface="Consolas" panose="020B0609020204030204" pitchFamily="49" charset="0"/>
              </a:rPr>
              <a:t> + 1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a:ln>
                  <a:noFill/>
                </a:ln>
                <a:solidFill>
                  <a:schemeClr val="tx1"/>
                </a:solidFill>
                <a:effectLst/>
                <a:latin typeface="Consolas" panose="020B0609020204030204" pitchFamily="49" charset="0"/>
              </a:rPr>
              <a:t> if </a:t>
            </a:r>
            <a:r>
              <a:rPr kumimoji="0" lang="en-US" altLang="en-US" sz="2400" b="0" i="0" u="none" strike="noStrike" cap="none" normalizeH="0" baseline="0" dirty="0" err="1">
                <a:ln>
                  <a:noFill/>
                </a:ln>
                <a:solidFill>
                  <a:schemeClr val="tx1"/>
                </a:solidFill>
                <a:effectLst/>
                <a:latin typeface="Consolas" panose="020B0609020204030204" pitchFamily="49" charset="0"/>
              </a:rPr>
              <a:t>i</a:t>
            </a:r>
            <a:r>
              <a:rPr kumimoji="0" lang="en-US" altLang="en-US" sz="2400" b="0" i="0" u="none" strike="noStrike" cap="none" normalizeH="0" baseline="0" dirty="0">
                <a:ln>
                  <a:noFill/>
                </a:ln>
                <a:solidFill>
                  <a:schemeClr val="tx1"/>
                </a:solidFill>
                <a:effectLst/>
                <a:latin typeface="Consolas" panose="020B0609020204030204" pitchFamily="49" charset="0"/>
              </a:rPr>
              <a:t> &lt;= 10 </a:t>
            </a:r>
            <a:r>
              <a:rPr kumimoji="0" lang="en-US" altLang="en-US" sz="2400" b="0" i="0" u="none" strike="noStrike" cap="none" normalizeH="0" baseline="0" dirty="0" err="1">
                <a:ln>
                  <a:noFill/>
                </a:ln>
                <a:solidFill>
                  <a:schemeClr val="tx1"/>
                </a:solidFill>
                <a:effectLst/>
                <a:latin typeface="Consolas" panose="020B0609020204030204" pitchFamily="49" charset="0"/>
              </a:rPr>
              <a:t>goto</a:t>
            </a:r>
            <a:r>
              <a:rPr kumimoji="0" lang="en-US" altLang="en-US" sz="2400" b="0" i="0" u="none" strike="noStrike" cap="none" normalizeH="0" baseline="0" dirty="0">
                <a:ln>
                  <a:noFill/>
                </a:ln>
                <a:solidFill>
                  <a:schemeClr val="tx1"/>
                </a:solidFill>
                <a:effectLst/>
                <a:latin typeface="Consolas" panose="020B0609020204030204" pitchFamily="49" charset="0"/>
              </a:rPr>
              <a:t> (2)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kumimoji="0" lang="en-US" altLang="en-US" sz="2400" b="0" i="0" u="none" strike="noStrike" cap="none" normalizeH="0" baseline="0" dirty="0">
                <a:ln>
                  <a:noFill/>
                </a:ln>
                <a:solidFill>
                  <a:schemeClr val="tx1"/>
                </a:solidFill>
                <a:effectLst/>
                <a:latin typeface="Consolas" panose="020B0609020204030204" pitchFamily="49" charset="0"/>
              </a:rPr>
              <a:t> </a:t>
            </a:r>
            <a:r>
              <a:rPr kumimoji="0" lang="en-US" altLang="en-US" sz="2400" b="0" i="0" u="none" strike="noStrike" cap="none" normalizeH="0" baseline="0" dirty="0" err="1">
                <a:ln>
                  <a:noFill/>
                </a:ln>
                <a:solidFill>
                  <a:schemeClr val="tx1"/>
                </a:solidFill>
                <a:effectLst/>
                <a:latin typeface="Consolas" panose="020B0609020204030204" pitchFamily="49" charset="0"/>
              </a:rPr>
              <a:t>i</a:t>
            </a:r>
            <a:r>
              <a:rPr kumimoji="0" lang="en-US" altLang="en-US" sz="2400" b="0" i="0" u="none" strike="noStrike" cap="none" normalizeH="0" baseline="0" dirty="0">
                <a:ln>
                  <a:noFill/>
                </a:ln>
                <a:solidFill>
                  <a:schemeClr val="tx1"/>
                </a:solidFill>
                <a:effectLst/>
                <a:latin typeface="Consolas" panose="020B0609020204030204" pitchFamily="49" charset="0"/>
              </a:rPr>
              <a:t> = 1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lang="en-US" altLang="en-US" sz="2400" dirty="0">
                <a:latin typeface="Consolas" panose="020B0609020204030204" pitchFamily="49" charset="0"/>
              </a:rPr>
              <a:t> </a:t>
            </a:r>
            <a:r>
              <a:rPr kumimoji="0" lang="en-US" altLang="en-US" sz="2400" b="0" i="0" u="none" strike="noStrike" cap="none" normalizeH="0" baseline="0" dirty="0">
                <a:ln>
                  <a:noFill/>
                </a:ln>
                <a:solidFill>
                  <a:schemeClr val="tx1"/>
                </a:solidFill>
                <a:effectLst/>
                <a:latin typeface="Consolas" panose="020B0609020204030204" pitchFamily="49" charset="0"/>
              </a:rPr>
              <a:t>t5 = </a:t>
            </a:r>
            <a:r>
              <a:rPr kumimoji="0" lang="en-US" altLang="en-US" sz="2400" b="0" i="0" u="none" strike="noStrike" cap="none" normalizeH="0" baseline="0" dirty="0" err="1">
                <a:ln>
                  <a:noFill/>
                </a:ln>
                <a:solidFill>
                  <a:schemeClr val="tx1"/>
                </a:solidFill>
                <a:effectLst/>
                <a:latin typeface="Consolas" panose="020B0609020204030204" pitchFamily="49" charset="0"/>
              </a:rPr>
              <a:t>i</a:t>
            </a:r>
            <a:r>
              <a:rPr kumimoji="0" lang="en-US" altLang="en-US" sz="2400" b="0" i="0" u="none" strike="noStrike" cap="none" normalizeH="0" baseline="0" dirty="0">
                <a:ln>
                  <a:noFill/>
                </a:ln>
                <a:solidFill>
                  <a:schemeClr val="tx1"/>
                </a:solidFill>
                <a:effectLst/>
                <a:latin typeface="Consolas" panose="020B0609020204030204" pitchFamily="49" charset="0"/>
              </a:rPr>
              <a:t> - 1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lang="en-US" altLang="en-US" sz="2400" dirty="0">
                <a:latin typeface="Consolas" panose="020B0609020204030204" pitchFamily="49" charset="0"/>
              </a:rPr>
              <a:t> </a:t>
            </a:r>
            <a:r>
              <a:rPr kumimoji="0" lang="en-US" altLang="en-US" sz="2400" b="0" i="0" u="none" strike="noStrike" cap="none" normalizeH="0" baseline="0" dirty="0">
                <a:ln>
                  <a:noFill/>
                </a:ln>
                <a:solidFill>
                  <a:schemeClr val="tx1"/>
                </a:solidFill>
                <a:effectLst/>
                <a:latin typeface="Consolas" panose="020B0609020204030204" pitchFamily="49" charset="0"/>
              </a:rPr>
              <a:t>t6 = 88 * t5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lang="en-US" altLang="en-US" sz="2400" dirty="0">
                <a:latin typeface="Consolas" panose="020B0609020204030204" pitchFamily="49" charset="0"/>
              </a:rPr>
              <a:t> </a:t>
            </a:r>
            <a:r>
              <a:rPr kumimoji="0" lang="en-US" altLang="en-US" sz="2400" b="0" i="0" u="none" strike="noStrike" cap="none" normalizeH="0" baseline="0" dirty="0">
                <a:ln>
                  <a:noFill/>
                </a:ln>
                <a:solidFill>
                  <a:schemeClr val="tx1"/>
                </a:solidFill>
                <a:effectLst/>
                <a:latin typeface="Consolas" panose="020B0609020204030204" pitchFamily="49" charset="0"/>
              </a:rPr>
              <a:t>a[t6] = 1.0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lang="en-US" altLang="en-US" sz="2400" dirty="0">
                <a:latin typeface="Consolas" panose="020B0609020204030204" pitchFamily="49" charset="0"/>
              </a:rPr>
              <a:t> </a:t>
            </a:r>
            <a:r>
              <a:rPr kumimoji="0" lang="en-US" altLang="en-US" sz="2400" b="0" i="0" u="none" strike="noStrike" cap="none" normalizeH="0" baseline="0" dirty="0" err="1">
                <a:ln>
                  <a:noFill/>
                </a:ln>
                <a:solidFill>
                  <a:schemeClr val="tx1"/>
                </a:solidFill>
                <a:effectLst/>
                <a:latin typeface="Consolas" panose="020B0609020204030204" pitchFamily="49" charset="0"/>
              </a:rPr>
              <a:t>i</a:t>
            </a:r>
            <a:r>
              <a:rPr kumimoji="0" lang="en-US" altLang="en-US" sz="2400" b="0" i="0" u="none" strike="noStrike" cap="none" normalizeH="0" baseline="0" dirty="0">
                <a:ln>
                  <a:noFill/>
                </a:ln>
                <a:solidFill>
                  <a:schemeClr val="tx1"/>
                </a:solidFill>
                <a:effectLst/>
                <a:latin typeface="Consolas" panose="020B0609020204030204" pitchFamily="49" charset="0"/>
              </a:rPr>
              <a:t> = </a:t>
            </a:r>
            <a:r>
              <a:rPr kumimoji="0" lang="en-US" altLang="en-US" sz="2400" b="0" i="0" u="none" strike="noStrike" cap="none" normalizeH="0" baseline="0" dirty="0" err="1">
                <a:ln>
                  <a:noFill/>
                </a:ln>
                <a:solidFill>
                  <a:schemeClr val="tx1"/>
                </a:solidFill>
                <a:effectLst/>
                <a:latin typeface="Consolas" panose="020B0609020204030204" pitchFamily="49" charset="0"/>
              </a:rPr>
              <a:t>i</a:t>
            </a:r>
            <a:r>
              <a:rPr kumimoji="0" lang="en-US" altLang="en-US" sz="2400" b="0" i="0" u="none" strike="noStrike" cap="none" normalizeH="0" baseline="0" dirty="0">
                <a:ln>
                  <a:noFill/>
                </a:ln>
                <a:solidFill>
                  <a:schemeClr val="tx1"/>
                </a:solidFill>
                <a:effectLst/>
                <a:latin typeface="Consolas" panose="020B0609020204030204" pitchFamily="49" charset="0"/>
              </a:rPr>
              <a:t> + 1 </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lang="en-US" altLang="en-US" sz="2400" dirty="0">
                <a:latin typeface="Consolas" panose="020B0609020204030204" pitchFamily="49" charset="0"/>
              </a:rPr>
              <a:t> </a:t>
            </a:r>
            <a:r>
              <a:rPr kumimoji="0" lang="en-US" altLang="en-US" sz="2400" b="0" i="0" u="none" strike="noStrike" cap="none" normalizeH="0" baseline="0" dirty="0">
                <a:ln>
                  <a:noFill/>
                </a:ln>
                <a:solidFill>
                  <a:schemeClr val="tx1"/>
                </a:solidFill>
                <a:effectLst/>
                <a:latin typeface="Consolas" panose="020B0609020204030204" pitchFamily="49" charset="0"/>
              </a:rPr>
              <a:t>if </a:t>
            </a:r>
            <a:r>
              <a:rPr kumimoji="0" lang="en-US" altLang="en-US" sz="2400" b="0" i="0" u="none" strike="noStrike" cap="none" normalizeH="0" baseline="0" dirty="0" err="1">
                <a:ln>
                  <a:noFill/>
                </a:ln>
                <a:solidFill>
                  <a:schemeClr val="tx1"/>
                </a:solidFill>
                <a:effectLst/>
                <a:latin typeface="Consolas" panose="020B0609020204030204" pitchFamily="49" charset="0"/>
              </a:rPr>
              <a:t>i</a:t>
            </a:r>
            <a:r>
              <a:rPr kumimoji="0" lang="en-US" altLang="en-US" sz="2400" b="0" i="0" u="none" strike="noStrike" cap="none" normalizeH="0" baseline="0" dirty="0">
                <a:ln>
                  <a:noFill/>
                </a:ln>
                <a:solidFill>
                  <a:schemeClr val="tx1"/>
                </a:solidFill>
                <a:effectLst/>
                <a:latin typeface="Consolas" panose="020B0609020204030204" pitchFamily="49" charset="0"/>
              </a:rPr>
              <a:t> &lt;= 10 </a:t>
            </a:r>
            <a:r>
              <a:rPr kumimoji="0" lang="en-US" altLang="en-US" sz="2400" b="0" i="0" u="none" strike="noStrike" cap="none" normalizeH="0" baseline="0" dirty="0" err="1">
                <a:ln>
                  <a:noFill/>
                </a:ln>
                <a:solidFill>
                  <a:schemeClr val="tx1"/>
                </a:solidFill>
                <a:effectLst/>
                <a:latin typeface="Consolas" panose="020B0609020204030204" pitchFamily="49" charset="0"/>
              </a:rPr>
              <a:t>goto</a:t>
            </a:r>
            <a:r>
              <a:rPr kumimoji="0" lang="en-US" altLang="en-US" sz="2400" b="0" i="0" u="none" strike="noStrike" cap="none" normalizeH="0" baseline="0" dirty="0">
                <a:ln>
                  <a:noFill/>
                </a:ln>
                <a:solidFill>
                  <a:schemeClr val="tx1"/>
                </a:solidFill>
                <a:effectLst/>
                <a:latin typeface="Consolas" panose="020B0609020204030204" pitchFamily="49" charset="0"/>
              </a:rPr>
              <a:t> (13)</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860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wipe(down)">
                                      <p:cBhvr>
                                        <p:cTn id="10" dur="500"/>
                                        <p:tgtEl>
                                          <p:spTgt spid="10">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wipe(down)">
                                      <p:cBhvr>
                                        <p:cTn id="13" dur="500"/>
                                        <p:tgtEl>
                                          <p:spTgt spid="10">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wipe(down)">
                                      <p:cBhvr>
                                        <p:cTn id="16" dur="500"/>
                                        <p:tgtEl>
                                          <p:spTgt spid="10">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wipe(down)">
                                      <p:cBhvr>
                                        <p:cTn id="19" dur="500"/>
                                        <p:tgtEl>
                                          <p:spTgt spid="10">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wipe(down)">
                                      <p:cBhvr>
                                        <p:cTn id="22" dur="500"/>
                                        <p:tgtEl>
                                          <p:spTgt spid="10">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wipe(down)">
                                      <p:cBhvr>
                                        <p:cTn id="25" dur="500"/>
                                        <p:tgtEl>
                                          <p:spTgt spid="10">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0">
                                            <p:txEl>
                                              <p:pRg st="7" end="7"/>
                                            </p:txEl>
                                          </p:spTgt>
                                        </p:tgtEl>
                                        <p:attrNameLst>
                                          <p:attrName>style.visibility</p:attrName>
                                        </p:attrNameLst>
                                      </p:cBhvr>
                                      <p:to>
                                        <p:strVal val="visible"/>
                                      </p:to>
                                    </p:set>
                                    <p:animEffect transition="in" filter="wipe(down)">
                                      <p:cBhvr>
                                        <p:cTn id="28" dur="500"/>
                                        <p:tgtEl>
                                          <p:spTgt spid="10">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Effect transition="in" filter="wipe(down)">
                                      <p:cBhvr>
                                        <p:cTn id="31" dur="500"/>
                                        <p:tgtEl>
                                          <p:spTgt spid="10">
                                            <p:txEl>
                                              <p:pRg st="8" end="8"/>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xEl>
                                              <p:pRg st="9" end="9"/>
                                            </p:txEl>
                                          </p:spTgt>
                                        </p:tgtEl>
                                        <p:attrNameLst>
                                          <p:attrName>style.visibility</p:attrName>
                                        </p:attrNameLst>
                                      </p:cBhvr>
                                      <p:to>
                                        <p:strVal val="visible"/>
                                      </p:to>
                                    </p:set>
                                    <p:animEffect transition="in" filter="wipe(down)">
                                      <p:cBhvr>
                                        <p:cTn id="34" dur="500"/>
                                        <p:tgtEl>
                                          <p:spTgt spid="10">
                                            <p:txEl>
                                              <p:pRg st="9" end="9"/>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10">
                                            <p:txEl>
                                              <p:pRg st="10" end="10"/>
                                            </p:txEl>
                                          </p:spTgt>
                                        </p:tgtEl>
                                        <p:attrNameLst>
                                          <p:attrName>style.visibility</p:attrName>
                                        </p:attrNameLst>
                                      </p:cBhvr>
                                      <p:to>
                                        <p:strVal val="visible"/>
                                      </p:to>
                                    </p:set>
                                    <p:animEffect transition="in" filter="wipe(down)">
                                      <p:cBhvr>
                                        <p:cTn id="37" dur="500"/>
                                        <p:tgtEl>
                                          <p:spTgt spid="10">
                                            <p:txEl>
                                              <p:pRg st="10" end="10"/>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10">
                                            <p:txEl>
                                              <p:pRg st="11" end="11"/>
                                            </p:txEl>
                                          </p:spTgt>
                                        </p:tgtEl>
                                        <p:attrNameLst>
                                          <p:attrName>style.visibility</p:attrName>
                                        </p:attrNameLst>
                                      </p:cBhvr>
                                      <p:to>
                                        <p:strVal val="visible"/>
                                      </p:to>
                                    </p:set>
                                    <p:animEffect transition="in" filter="wipe(down)">
                                      <p:cBhvr>
                                        <p:cTn id="40" dur="500"/>
                                        <p:tgtEl>
                                          <p:spTgt spid="10">
                                            <p:txEl>
                                              <p:pRg st="11" end="11"/>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10">
                                            <p:txEl>
                                              <p:pRg st="12" end="12"/>
                                            </p:txEl>
                                          </p:spTgt>
                                        </p:tgtEl>
                                        <p:attrNameLst>
                                          <p:attrName>style.visibility</p:attrName>
                                        </p:attrNameLst>
                                      </p:cBhvr>
                                      <p:to>
                                        <p:strVal val="visible"/>
                                      </p:to>
                                    </p:set>
                                    <p:animEffect transition="in" filter="wipe(down)">
                                      <p:cBhvr>
                                        <p:cTn id="43" dur="500"/>
                                        <p:tgtEl>
                                          <p:spTgt spid="10">
                                            <p:txEl>
                                              <p:pRg st="12" end="12"/>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10">
                                            <p:txEl>
                                              <p:pRg st="13" end="13"/>
                                            </p:txEl>
                                          </p:spTgt>
                                        </p:tgtEl>
                                        <p:attrNameLst>
                                          <p:attrName>style.visibility</p:attrName>
                                        </p:attrNameLst>
                                      </p:cBhvr>
                                      <p:to>
                                        <p:strVal val="visible"/>
                                      </p:to>
                                    </p:set>
                                    <p:animEffect transition="in" filter="wipe(down)">
                                      <p:cBhvr>
                                        <p:cTn id="46" dur="500"/>
                                        <p:tgtEl>
                                          <p:spTgt spid="10">
                                            <p:txEl>
                                              <p:pRg st="13" end="13"/>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10">
                                            <p:txEl>
                                              <p:pRg st="14" end="14"/>
                                            </p:txEl>
                                          </p:spTgt>
                                        </p:tgtEl>
                                        <p:attrNameLst>
                                          <p:attrName>style.visibility</p:attrName>
                                        </p:attrNameLst>
                                      </p:cBhvr>
                                      <p:to>
                                        <p:strVal val="visible"/>
                                      </p:to>
                                    </p:set>
                                    <p:animEffect transition="in" filter="wipe(down)">
                                      <p:cBhvr>
                                        <p:cTn id="49" dur="500"/>
                                        <p:tgtEl>
                                          <p:spTgt spid="10">
                                            <p:txEl>
                                              <p:pRg st="14" end="14"/>
                                            </p:tx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10">
                                            <p:txEl>
                                              <p:pRg st="15" end="15"/>
                                            </p:txEl>
                                          </p:spTgt>
                                        </p:tgtEl>
                                        <p:attrNameLst>
                                          <p:attrName>style.visibility</p:attrName>
                                        </p:attrNameLst>
                                      </p:cBhvr>
                                      <p:to>
                                        <p:strVal val="visible"/>
                                      </p:to>
                                    </p:set>
                                    <p:animEffect transition="in" filter="wipe(down)">
                                      <p:cBhvr>
                                        <p:cTn id="52" dur="500"/>
                                        <p:tgtEl>
                                          <p:spTgt spid="10">
                                            <p:txEl>
                                              <p:pRg st="15" end="15"/>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10">
                                            <p:txEl>
                                              <p:pRg st="16" end="16"/>
                                            </p:txEl>
                                          </p:spTgt>
                                        </p:tgtEl>
                                        <p:attrNameLst>
                                          <p:attrName>style.visibility</p:attrName>
                                        </p:attrNameLst>
                                      </p:cBhvr>
                                      <p:to>
                                        <p:strVal val="visible"/>
                                      </p:to>
                                    </p:set>
                                    <p:animEffect transition="in" filter="wipe(down)">
                                      <p:cBhvr>
                                        <p:cTn id="55" dur="500"/>
                                        <p:tgtEl>
                                          <p:spTgt spid="1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ctr">
              <a:buNone/>
            </a:pPr>
            <a:r>
              <a:rPr lang="en-US"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fld id="{CCB07CFD-4B61-4E85-8B47-8FC7162D7EE3}"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dirty="0"/>
          </a:p>
        </p:txBody>
      </p:sp>
      <p:sp>
        <p:nvSpPr>
          <p:cNvPr id="7" name="Title 1"/>
          <p:cNvSpPr txBox="1">
            <a:spLocks/>
          </p:cNvSpPr>
          <p:nvPr/>
        </p:nvSpPr>
        <p:spPr>
          <a:xfrm>
            <a:off x="1605280" y="1799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Leaders are marked with blue circle</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10" name="Content Placeholder 3">
            <a:extLst>
              <a:ext uri="{FF2B5EF4-FFF2-40B4-BE49-F238E27FC236}">
                <a16:creationId xmlns:a16="http://schemas.microsoft.com/office/drawing/2014/main" xmlns="" id="{38F1D7A9-7DE9-4FEE-951C-C6F3C50E6A67}"/>
              </a:ext>
            </a:extLst>
          </p:cNvPr>
          <p:cNvPicPr>
            <a:picLocks noChangeAspect="1"/>
          </p:cNvPicPr>
          <p:nvPr/>
        </p:nvPicPr>
        <p:blipFill>
          <a:blip r:embed="rId3"/>
          <a:stretch>
            <a:fillRect/>
          </a:stretch>
        </p:blipFill>
        <p:spPr>
          <a:xfrm>
            <a:off x="1466850" y="703793"/>
            <a:ext cx="6553200" cy="6154207"/>
          </a:xfrm>
          <a:prstGeom prst="rect">
            <a:avLst/>
          </a:prstGeom>
        </p:spPr>
      </p:pic>
    </p:spTree>
    <p:extLst>
      <p:ext uri="{BB962C8B-B14F-4D97-AF65-F5344CB8AC3E}">
        <p14:creationId xmlns:p14="http://schemas.microsoft.com/office/powerpoint/2010/main" val="343346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977077-A8A5-4761-8E65-F6E21FB4648E}"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Basic Block</a:t>
            </a: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10" name="Content Placeholder 9">
            <a:extLst>
              <a:ext uri="{FF2B5EF4-FFF2-40B4-BE49-F238E27FC236}">
                <a16:creationId xmlns:a16="http://schemas.microsoft.com/office/drawing/2014/main" xmlns="" id="{AAD7473F-052E-4EFF-8EFD-6D266A12724F}"/>
              </a:ext>
            </a:extLst>
          </p:cNvPr>
          <p:cNvPicPr>
            <a:picLocks noGrp="1" noChangeAspect="1"/>
          </p:cNvPicPr>
          <p:nvPr>
            <p:ph idx="1"/>
          </p:nvPr>
        </p:nvPicPr>
        <p:blipFill>
          <a:blip r:embed="rId3"/>
          <a:stretch>
            <a:fillRect/>
          </a:stretch>
        </p:blipFill>
        <p:spPr>
          <a:xfrm>
            <a:off x="1155306" y="685799"/>
            <a:ext cx="7531494" cy="6172201"/>
          </a:xfrm>
          <a:prstGeom prst="rect">
            <a:avLst/>
          </a:prstGeom>
        </p:spPr>
      </p:pic>
    </p:spTree>
    <p:extLst>
      <p:ext uri="{BB962C8B-B14F-4D97-AF65-F5344CB8AC3E}">
        <p14:creationId xmlns:p14="http://schemas.microsoft.com/office/powerpoint/2010/main" val="407275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lnSpc>
                <a:spcPct val="200000"/>
              </a:lnSpc>
            </a:pPr>
            <a:r>
              <a:rPr lang="en-US" dirty="0">
                <a:latin typeface="Times New Roman" panose="02020603050405020304" pitchFamily="18" charset="0"/>
                <a:cs typeface="Times New Roman" panose="02020603050405020304" pitchFamily="18" charset="0"/>
              </a:rPr>
              <a:t>Flow graph is a directed graph. It contains the flow of control information for the set of basic block.</a:t>
            </a:r>
          </a:p>
          <a:p>
            <a:pPr algn="just">
              <a:lnSpc>
                <a:spcPct val="200000"/>
              </a:lnSpc>
            </a:pPr>
            <a:endParaRPr lang="en-US" dirty="0">
              <a:latin typeface="Times New Roman" panose="02020603050405020304" pitchFamily="18" charset="0"/>
              <a:cs typeface="Times New Roman" panose="02020603050405020304" pitchFamily="18" charset="0"/>
            </a:endParaRPr>
          </a:p>
          <a:p>
            <a:pPr algn="just">
              <a:lnSpc>
                <a:spcPct val="200000"/>
              </a:lnSpc>
            </a:pPr>
            <a:r>
              <a:rPr lang="en-US" dirty="0">
                <a:latin typeface="Times New Roman" panose="02020603050405020304" pitchFamily="18" charset="0"/>
                <a:cs typeface="Times New Roman" panose="02020603050405020304" pitchFamily="18" charset="0"/>
              </a:rPr>
              <a:t>A control flow graph is used to depict that how the program control is being parsed among the blocks. It is useful in the loop optimization.</a:t>
            </a:r>
          </a:p>
          <a:p>
            <a:pPr algn="just">
              <a:lnSpc>
                <a:spcPct val="200000"/>
              </a:lnSpc>
            </a:pPr>
            <a:endParaRPr lang="en-IN" dirty="0">
              <a:latin typeface="Times New Roman" panose="02020603050405020304" pitchFamily="18" charset="0"/>
              <a:cs typeface="Times New Roman" panose="02020603050405020304" pitchFamily="18" charset="0"/>
            </a:endParaRPr>
          </a:p>
          <a:p>
            <a:pPr marL="0" indent="0" algn="ctr">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213637D-B52D-4EDA-9739-D0F7CFBEBA41}"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dirty="0"/>
          </a:p>
        </p:txBody>
      </p:sp>
      <p:sp>
        <p:nvSpPr>
          <p:cNvPr id="7" name="Title 1"/>
          <p:cNvSpPr txBox="1">
            <a:spLocks/>
          </p:cNvSpPr>
          <p:nvPr/>
        </p:nvSpPr>
        <p:spPr>
          <a:xfrm>
            <a:off x="160528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Flow Graph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8834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ctr">
              <a:buNone/>
            </a:pPr>
            <a:endParaRPr lang="en-US"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91639E6-12B1-4424-8205-A62AB1A5BEDA}"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Algorithm</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10" name="Content Placeholder 3">
            <a:extLst>
              <a:ext uri="{FF2B5EF4-FFF2-40B4-BE49-F238E27FC236}">
                <a16:creationId xmlns:a16="http://schemas.microsoft.com/office/drawing/2014/main" xmlns="" id="{346A0ABF-877A-4461-BCC3-AE8EE47F84B6}"/>
              </a:ext>
            </a:extLst>
          </p:cNvPr>
          <p:cNvPicPr>
            <a:picLocks noChangeAspect="1"/>
          </p:cNvPicPr>
          <p:nvPr/>
        </p:nvPicPr>
        <p:blipFill>
          <a:blip r:embed="rId3"/>
          <a:stretch>
            <a:fillRect/>
          </a:stretch>
        </p:blipFill>
        <p:spPr>
          <a:xfrm>
            <a:off x="152400" y="817163"/>
            <a:ext cx="8991600" cy="5965625"/>
          </a:xfrm>
          <a:prstGeom prst="rect">
            <a:avLst/>
          </a:prstGeom>
        </p:spPr>
      </p:pic>
    </p:spTree>
    <p:extLst>
      <p:ext uri="{BB962C8B-B14F-4D97-AF65-F5344CB8AC3E}">
        <p14:creationId xmlns:p14="http://schemas.microsoft.com/office/powerpoint/2010/main" val="219548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Optimization process can be applied on a basic block. While optimization, we don't need to change the set of expressions computed by the block.</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There are two type of basic block optimization. These are as follows:</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Structure-Preserving Transformations</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Algebraic Transformations</a:t>
            </a: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B615E14-B813-4604-8E68-C115BC6AD05B}"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Optimization of Basic Blocks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400001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The primary Structure-Preserving Transformation on basic blocks is as follows:</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Common sub-expression elimination</a:t>
            </a:r>
          </a:p>
          <a:p>
            <a:pPr algn="just">
              <a:lnSpc>
                <a:spcPct val="150000"/>
              </a:lnSpc>
            </a:pPr>
            <a:r>
              <a:rPr lang="en-US" dirty="0">
                <a:latin typeface="Times New Roman" panose="02020603050405020304" pitchFamily="18" charset="0"/>
                <a:cs typeface="Times New Roman" panose="02020603050405020304" pitchFamily="18" charset="0"/>
              </a:rPr>
              <a:t>Dead code elimination</a:t>
            </a:r>
          </a:p>
          <a:p>
            <a:pPr algn="just">
              <a:lnSpc>
                <a:spcPct val="150000"/>
              </a:lnSpc>
            </a:pPr>
            <a:r>
              <a:rPr lang="en-US" dirty="0">
                <a:latin typeface="Times New Roman" panose="02020603050405020304" pitchFamily="18" charset="0"/>
                <a:cs typeface="Times New Roman" panose="02020603050405020304" pitchFamily="18" charset="0"/>
              </a:rPr>
              <a:t>Renaming of temporary variables</a:t>
            </a:r>
          </a:p>
          <a:p>
            <a:pPr algn="just">
              <a:lnSpc>
                <a:spcPct val="150000"/>
              </a:lnSpc>
            </a:pPr>
            <a:r>
              <a:rPr lang="en-US" dirty="0">
                <a:latin typeface="Times New Roman" panose="02020603050405020304" pitchFamily="18" charset="0"/>
                <a:cs typeface="Times New Roman" panose="02020603050405020304" pitchFamily="18" charset="0"/>
              </a:rPr>
              <a:t>Interchange of two independent adjacent statements</a:t>
            </a: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1FBF89E-4635-4416-8607-170CBD1B38F9}"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1. Structure preserving transformations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70124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In the common sub-expression, we don’t want to computed it over and over again. Instead of this we can compute it once and kept in store from where it's referenced when encountered again.</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3 address code		Elimination sub-expression</a:t>
            </a:r>
          </a:p>
          <a:p>
            <a:pPr algn="just">
              <a:lnSpc>
                <a:spcPct val="150000"/>
              </a:lnSpc>
            </a:pPr>
            <a:r>
              <a:rPr lang="pt-BR" dirty="0">
                <a:latin typeface="Times New Roman" panose="02020603050405020304" pitchFamily="18" charset="0"/>
                <a:cs typeface="Times New Roman" panose="02020603050405020304" pitchFamily="18" charset="0"/>
              </a:rPr>
              <a:t>a : = b + c			</a:t>
            </a:r>
            <a:r>
              <a:rPr lang="en-IN" dirty="0">
                <a:latin typeface="Times New Roman" panose="02020603050405020304" pitchFamily="18" charset="0"/>
                <a:cs typeface="Times New Roman" panose="02020603050405020304" pitchFamily="18" charset="0"/>
              </a:rPr>
              <a:t>a : = b + c </a:t>
            </a:r>
            <a:endParaRPr lang="pt-BR" dirty="0">
              <a:latin typeface="Times New Roman" panose="02020603050405020304" pitchFamily="18" charset="0"/>
              <a:cs typeface="Times New Roman" panose="02020603050405020304" pitchFamily="18" charset="0"/>
            </a:endParaRPr>
          </a:p>
          <a:p>
            <a:pPr algn="just">
              <a:lnSpc>
                <a:spcPct val="150000"/>
              </a:lnSpc>
            </a:pPr>
            <a:r>
              <a:rPr lang="pt-BR" dirty="0">
                <a:latin typeface="Times New Roman" panose="02020603050405020304" pitchFamily="18" charset="0"/>
                <a:cs typeface="Times New Roman" panose="02020603050405020304" pitchFamily="18" charset="0"/>
              </a:rPr>
              <a:t>b : = a - d  			</a:t>
            </a:r>
            <a:r>
              <a:rPr lang="en-IN" dirty="0">
                <a:latin typeface="Times New Roman" panose="02020603050405020304" pitchFamily="18" charset="0"/>
                <a:cs typeface="Times New Roman" panose="02020603050405020304" pitchFamily="18" charset="0"/>
              </a:rPr>
              <a:t>b : = a - d                       </a:t>
            </a:r>
            <a:endParaRPr lang="pt-BR" dirty="0">
              <a:latin typeface="Times New Roman" panose="02020603050405020304" pitchFamily="18" charset="0"/>
              <a:cs typeface="Times New Roman" panose="02020603050405020304" pitchFamily="18" charset="0"/>
            </a:endParaRPr>
          </a:p>
          <a:p>
            <a:pPr algn="just">
              <a:lnSpc>
                <a:spcPct val="150000"/>
              </a:lnSpc>
            </a:pPr>
            <a:r>
              <a:rPr lang="pt-BR" dirty="0">
                <a:latin typeface="Times New Roman" panose="02020603050405020304" pitchFamily="18" charset="0"/>
                <a:cs typeface="Times New Roman" panose="02020603050405020304" pitchFamily="18" charset="0"/>
              </a:rPr>
              <a:t>c : = b + c			 </a:t>
            </a:r>
            <a:r>
              <a:rPr lang="en-IN" dirty="0">
                <a:latin typeface="Times New Roman" panose="02020603050405020304" pitchFamily="18" charset="0"/>
                <a:cs typeface="Times New Roman" panose="02020603050405020304" pitchFamily="18" charset="0"/>
              </a:rPr>
              <a:t>c : = b + c </a:t>
            </a:r>
            <a:r>
              <a:rPr lang="pt-BR" dirty="0">
                <a:latin typeface="Times New Roman" panose="02020603050405020304" pitchFamily="18" charset="0"/>
                <a:cs typeface="Times New Roman" panose="02020603050405020304" pitchFamily="18" charset="0"/>
              </a:rPr>
              <a:t>                    </a:t>
            </a:r>
          </a:p>
          <a:p>
            <a:pPr algn="just">
              <a:lnSpc>
                <a:spcPct val="150000"/>
              </a:lnSpc>
            </a:pPr>
            <a:r>
              <a:rPr lang="pt-BR" dirty="0">
                <a:latin typeface="Times New Roman" panose="02020603050405020304" pitchFamily="18" charset="0"/>
                <a:cs typeface="Times New Roman" panose="02020603050405020304" pitchFamily="18" charset="0"/>
              </a:rPr>
              <a:t>d : = a - d 			</a:t>
            </a:r>
            <a:r>
              <a:rPr lang="en-IN" dirty="0">
                <a:latin typeface="Times New Roman" panose="02020603050405020304" pitchFamily="18" charset="0"/>
                <a:cs typeface="Times New Roman" panose="02020603050405020304" pitchFamily="18" charset="0"/>
              </a:rPr>
              <a:t>d : = b </a:t>
            </a:r>
            <a:endParaRPr lang="pt-BR" dirty="0">
              <a:latin typeface="Times New Roman" panose="02020603050405020304" pitchFamily="18" charset="0"/>
              <a:cs typeface="Times New Roman" panose="02020603050405020304" pitchFamily="18" charset="0"/>
            </a:endParaRP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2158258-38DB-4E25-9B80-C0727AD1A685}"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7" name="Title 1"/>
          <p:cNvSpPr txBox="1">
            <a:spLocks/>
          </p:cNvSpPr>
          <p:nvPr/>
        </p:nvSpPr>
        <p:spPr>
          <a:xfrm>
            <a:off x="1524000" y="11271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(a) Common sub-expression elimination: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98698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150000"/>
              </a:lnSpc>
            </a:pPr>
            <a:r>
              <a:rPr lang="en-US" dirty="0">
                <a:latin typeface="Times New Roman" panose="02020603050405020304" pitchFamily="18" charset="0"/>
                <a:cs typeface="Times New Roman" panose="02020603050405020304" pitchFamily="18" charset="0"/>
              </a:rPr>
              <a:t>It is possible that a program contains a large amount of dead code.</a:t>
            </a:r>
          </a:p>
          <a:p>
            <a:pPr algn="just">
              <a:lnSpc>
                <a:spcPct val="150000"/>
              </a:lnSpc>
            </a:pPr>
            <a:r>
              <a:rPr lang="en-US" dirty="0">
                <a:latin typeface="Times New Roman" panose="02020603050405020304" pitchFamily="18" charset="0"/>
                <a:cs typeface="Times New Roman" panose="02020603050405020304" pitchFamily="18" charset="0"/>
              </a:rPr>
              <a:t>Suppose the statement x:= y + z appears in a block and x is dead symbol that means it will never subsequently used. Then without changing the value of the basic block you can safely remove this statement.</a:t>
            </a:r>
          </a:p>
          <a:p>
            <a:pPr algn="just">
              <a:lnSpc>
                <a:spcPct val="150000"/>
              </a:lnSpc>
            </a:pP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a:t>
            </a:r>
          </a:p>
          <a:p>
            <a:pPr marL="0" indent="0" algn="just">
              <a:lnSpc>
                <a:spcPct val="150000"/>
              </a:lnSpc>
              <a:buNone/>
            </a:pPr>
            <a:r>
              <a:rPr lang="en-US" dirty="0">
                <a:latin typeface="Times New Roman" panose="02020603050405020304" pitchFamily="18" charset="0"/>
                <a:cs typeface="Times New Roman" panose="02020603050405020304" pitchFamily="18" charset="0"/>
              </a:rPr>
              <a:t>	a=0;</a:t>
            </a:r>
          </a:p>
          <a:p>
            <a:pPr marL="0" indent="0" algn="just">
              <a:lnSpc>
                <a:spcPct val="150000"/>
              </a:lnSpc>
              <a:buNone/>
            </a:pPr>
            <a:r>
              <a:rPr lang="en-US" dirty="0">
                <a:latin typeface="Times New Roman" panose="02020603050405020304" pitchFamily="18" charset="0"/>
                <a:cs typeface="Times New Roman" panose="02020603050405020304" pitchFamily="18" charset="0"/>
              </a:rPr>
              <a:t>	if(a==1)      Dead Code</a:t>
            </a:r>
          </a:p>
          <a:p>
            <a:pPr marL="0" indent="0" algn="just">
              <a:lnSpc>
                <a:spcPct val="150000"/>
              </a:lnSpc>
              <a:buNone/>
            </a:pPr>
            <a:r>
              <a:rPr lang="en-US" dirty="0">
                <a:latin typeface="Times New Roman" panose="02020603050405020304" pitchFamily="18" charset="0"/>
                <a:cs typeface="Times New Roman" panose="02020603050405020304" pitchFamily="18" charset="0"/>
              </a:rPr>
              <a:t>	{ a=x+1 }</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CBB887D-327A-4A2D-95DC-7FCFBB698AC3}"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(b) Dead-code elimination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2" name="Right Brace 1">
            <a:extLst>
              <a:ext uri="{FF2B5EF4-FFF2-40B4-BE49-F238E27FC236}">
                <a16:creationId xmlns:a16="http://schemas.microsoft.com/office/drawing/2014/main" xmlns="" id="{DA26ED75-363A-41C3-9148-104BD74490BF}"/>
              </a:ext>
            </a:extLst>
          </p:cNvPr>
          <p:cNvSpPr/>
          <p:nvPr/>
        </p:nvSpPr>
        <p:spPr>
          <a:xfrm>
            <a:off x="2247900" y="3505200"/>
            <a:ext cx="5334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4470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16" presetClass="entr" presetSubtype="21"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150000"/>
              </a:lnSpc>
            </a:pPr>
            <a:r>
              <a:rPr lang="en-US" dirty="0">
                <a:latin typeface="Times New Roman" panose="02020603050405020304" pitchFamily="18" charset="0"/>
                <a:cs typeface="Times New Roman" panose="02020603050405020304" pitchFamily="18" charset="0"/>
              </a:rPr>
              <a:t>A statement t:= b + c can be changed to u:= b + c where t is a temporary variable and u is a new temporary variable. </a:t>
            </a:r>
          </a:p>
          <a:p>
            <a:pPr algn="just">
              <a:lnSpc>
                <a:spcPct val="150000"/>
              </a:lnSpc>
            </a:pPr>
            <a:r>
              <a:rPr lang="en-US" dirty="0">
                <a:latin typeface="Times New Roman" panose="02020603050405020304" pitchFamily="18" charset="0"/>
                <a:cs typeface="Times New Roman" panose="02020603050405020304" pitchFamily="18" charset="0"/>
              </a:rPr>
              <a:t>All the instance of t can be replaced with the u without changing the basic block value</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Unoptimized block 		optimized block</a:t>
            </a:r>
          </a:p>
          <a:p>
            <a:pPr marL="914400" lvl="2" indent="0" algn="just">
              <a:lnSpc>
                <a:spcPct val="150000"/>
              </a:lnSpc>
              <a:buNone/>
            </a:pPr>
            <a:r>
              <a:rPr lang="en-US" dirty="0">
                <a:latin typeface="Times New Roman" panose="02020603050405020304" pitchFamily="18" charset="0"/>
                <a:cs typeface="Times New Roman" panose="02020603050405020304" pitchFamily="18" charset="0"/>
              </a:rPr>
              <a:t>t1=</a:t>
            </a:r>
            <a:r>
              <a:rPr lang="en-US" dirty="0" err="1">
                <a:latin typeface="Times New Roman" panose="02020603050405020304" pitchFamily="18" charset="0"/>
                <a:cs typeface="Times New Roman" panose="02020603050405020304" pitchFamily="18" charset="0"/>
              </a:rPr>
              <a:t>b+c</a:t>
            </a:r>
            <a:r>
              <a:rPr lang="en-US" dirty="0">
                <a:latin typeface="Times New Roman" panose="02020603050405020304" pitchFamily="18" charset="0"/>
                <a:cs typeface="Times New Roman" panose="02020603050405020304" pitchFamily="18" charset="0"/>
              </a:rPr>
              <a:t>				t1=</a:t>
            </a:r>
            <a:r>
              <a:rPr lang="en-US" dirty="0" err="1">
                <a:latin typeface="Times New Roman" panose="02020603050405020304" pitchFamily="18" charset="0"/>
                <a:cs typeface="Times New Roman" panose="02020603050405020304" pitchFamily="18" charset="0"/>
              </a:rPr>
              <a:t>b+c</a:t>
            </a:r>
            <a:endParaRPr lang="en-US" dirty="0">
              <a:latin typeface="Times New Roman" panose="02020603050405020304" pitchFamily="18" charset="0"/>
              <a:cs typeface="Times New Roman" panose="02020603050405020304" pitchFamily="18" charset="0"/>
            </a:endParaRPr>
          </a:p>
          <a:p>
            <a:pPr marL="457200" lvl="1" indent="0" algn="just">
              <a:lnSpc>
                <a:spcPct val="150000"/>
              </a:lnSpc>
              <a:buNone/>
            </a:pPr>
            <a:r>
              <a:rPr lang="en-US" dirty="0">
                <a:latin typeface="Times New Roman" panose="02020603050405020304" pitchFamily="18" charset="0"/>
                <a:cs typeface="Times New Roman" panose="02020603050405020304" pitchFamily="18" charset="0"/>
              </a:rPr>
              <a:t>	t2=a-t1				t2=a-t1</a:t>
            </a:r>
          </a:p>
          <a:p>
            <a:pPr marL="0" indent="0" algn="just">
              <a:lnSpc>
                <a:spcPct val="150000"/>
              </a:lnSpc>
              <a:buNone/>
            </a:pPr>
            <a:r>
              <a:rPr lang="en-US" dirty="0">
                <a:latin typeface="Times New Roman" panose="02020603050405020304" pitchFamily="18" charset="0"/>
                <a:cs typeface="Times New Roman" panose="02020603050405020304" pitchFamily="18" charset="0"/>
              </a:rPr>
              <a:t>	t1=t1*d				t3=t1*d</a:t>
            </a:r>
          </a:p>
          <a:p>
            <a:pPr marL="0" indent="0" algn="just">
              <a:lnSpc>
                <a:spcPct val="150000"/>
              </a:lnSpc>
              <a:buNone/>
            </a:pPr>
            <a:r>
              <a:rPr lang="en-US" dirty="0">
                <a:latin typeface="Times New Roman" panose="02020603050405020304" pitchFamily="18" charset="0"/>
                <a:cs typeface="Times New Roman" panose="02020603050405020304" pitchFamily="18" charset="0"/>
              </a:rPr>
              <a:t>	d=t2+t1				d=t2+t3</a:t>
            </a: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680B9A7-CE1B-455F-B6D9-C6B744B6A360}"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dirty="0"/>
          </a:p>
        </p:txBody>
      </p:sp>
      <p:sp>
        <p:nvSpPr>
          <p:cNvPr id="7" name="Title 1"/>
          <p:cNvSpPr txBox="1">
            <a:spLocks/>
          </p:cNvSpPr>
          <p:nvPr/>
        </p:nvSpPr>
        <p:spPr>
          <a:xfrm>
            <a:off x="1524000" y="11271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(c) Renaming temporary variables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22750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CACE60B-BC21-470D-97DD-545A3973939F}"/>
              </a:ext>
            </a:extLst>
          </p:cNvPr>
          <p:cNvSpPr>
            <a:spLocks noGrp="1"/>
          </p:cNvSpPr>
          <p:nvPr>
            <p:ph idx="1"/>
          </p:nvPr>
        </p:nvSpPr>
        <p:spPr/>
        <p:txBody>
          <a:bodyPr/>
          <a:lstStyle/>
          <a:p>
            <a:pPr marL="0" indent="0">
              <a:buNone/>
            </a:pPr>
            <a:r>
              <a:rPr lang="en-US" b="0" i="0" dirty="0">
                <a:solidFill>
                  <a:srgbClr val="202124"/>
                </a:solidFill>
                <a:effectLst/>
                <a:latin typeface="arial" panose="020B0604020202020204" pitchFamily="34" charset="0"/>
              </a:rPr>
              <a:t> </a:t>
            </a:r>
            <a:r>
              <a:rPr lang="en-US" sz="2000" b="1" dirty="0"/>
              <a:t>Computer Science/ IT</a:t>
            </a:r>
          </a:p>
          <a:p>
            <a:pPr marL="0" indent="0">
              <a:buNone/>
            </a:pPr>
            <a:r>
              <a:rPr lang="en-US" sz="1800" b="0" i="0" dirty="0">
                <a:solidFill>
                  <a:srgbClr val="202124"/>
                </a:solidFill>
                <a:effectLst/>
                <a:latin typeface="Times New Roman" panose="02020603050405020304" pitchFamily="18" charset="0"/>
                <a:cs typeface="Times New Roman" panose="02020603050405020304" pitchFamily="18" charset="0"/>
              </a:rPr>
              <a:t>Compiler technology can be </a:t>
            </a:r>
            <a:r>
              <a:rPr lang="en-US" sz="1800" b="1" i="0" dirty="0">
                <a:solidFill>
                  <a:srgbClr val="202124"/>
                </a:solidFill>
                <a:effectLst/>
                <a:latin typeface="Times New Roman" panose="02020603050405020304" pitchFamily="18" charset="0"/>
                <a:cs typeface="Times New Roman" panose="02020603050405020304" pitchFamily="18" charset="0"/>
              </a:rPr>
              <a:t>used to translate the binary code for one machine to that of another</a:t>
            </a:r>
            <a:r>
              <a:rPr lang="en-US" sz="1800" b="0" i="0" dirty="0">
                <a:solidFill>
                  <a:srgbClr val="202124"/>
                </a:solidFill>
                <a:effectLst/>
                <a:latin typeface="Times New Roman" panose="02020603050405020304" pitchFamily="18" charset="0"/>
                <a:cs typeface="Times New Roman" panose="02020603050405020304" pitchFamily="18" charset="0"/>
              </a:rPr>
              <a:t>, allowing a machine to run programs originally compiled for another instruction set. Binary translation technology has been used by various computer companies to increase the availability of software for their machines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Implementations of High Level Programming</a:t>
            </a:r>
          </a:p>
          <a:p>
            <a:r>
              <a:rPr lang="en-US" sz="1800" dirty="0">
                <a:latin typeface="Times New Roman" panose="02020603050405020304" pitchFamily="18" charset="0"/>
                <a:cs typeface="Times New Roman" panose="02020603050405020304" pitchFamily="18" charset="0"/>
              </a:rPr>
              <a:t>Optimization of Computer Architecture</a:t>
            </a:r>
          </a:p>
          <a:p>
            <a:r>
              <a:rPr lang="en-US" sz="1800" dirty="0">
                <a:latin typeface="Times New Roman" panose="02020603050405020304" pitchFamily="18" charset="0"/>
                <a:cs typeface="Times New Roman" panose="02020603050405020304" pitchFamily="18" charset="0"/>
              </a:rPr>
              <a:t>Design of New Computer Architecture</a:t>
            </a:r>
          </a:p>
          <a:p>
            <a:r>
              <a:rPr lang="en-US" sz="1800" dirty="0">
                <a:latin typeface="Times New Roman" panose="02020603050405020304" pitchFamily="18" charset="0"/>
                <a:cs typeface="Times New Roman" panose="02020603050405020304" pitchFamily="18" charset="0"/>
              </a:rPr>
              <a:t>Program Translation</a:t>
            </a:r>
          </a:p>
          <a:p>
            <a:r>
              <a:rPr lang="en-US" sz="1800" dirty="0">
                <a:latin typeface="Times New Roman" panose="02020603050405020304" pitchFamily="18" charset="0"/>
                <a:cs typeface="Times New Roman" panose="02020603050405020304" pitchFamily="18" charset="0"/>
              </a:rPr>
              <a:t>Software Productive tools</a:t>
            </a:r>
          </a:p>
          <a:p>
            <a:endParaRPr lang="en-IN" sz="18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Date Placeholder 3">
            <a:extLst>
              <a:ext uri="{FF2B5EF4-FFF2-40B4-BE49-F238E27FC236}">
                <a16:creationId xmlns:a16="http://schemas.microsoft.com/office/drawing/2014/main" xmlns="" id="{8EEE4953-346E-4737-B08E-0236B3208EE0}"/>
              </a:ext>
            </a:extLst>
          </p:cNvPr>
          <p:cNvSpPr>
            <a:spLocks noGrp="1"/>
          </p:cNvSpPr>
          <p:nvPr>
            <p:ph type="dt" sz="half" idx="10"/>
          </p:nvPr>
        </p:nvSpPr>
        <p:spPr/>
        <p:txBody>
          <a:bodyPr/>
          <a:lstStyle/>
          <a:p>
            <a:fld id="{9817762B-0E1F-4EDF-807B-EAB2C324A4EB}" type="datetime1">
              <a:rPr lang="en-US" smtClean="0"/>
              <a:t>11/2/2022</a:t>
            </a:fld>
            <a:endParaRPr lang="en-US"/>
          </a:p>
        </p:txBody>
      </p:sp>
      <p:sp>
        <p:nvSpPr>
          <p:cNvPr id="5" name="Footer Placeholder 4">
            <a:extLst>
              <a:ext uri="{FF2B5EF4-FFF2-40B4-BE49-F238E27FC236}">
                <a16:creationId xmlns:a16="http://schemas.microsoft.com/office/drawing/2014/main" xmlns="" id="{99E4F5F0-D498-42E8-8205-8FF3A67D7725}"/>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A67D4FF5-EF92-46E1-A2F4-B3B50C7286DD}"/>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a:extLst>
              <a:ext uri="{FF2B5EF4-FFF2-40B4-BE49-F238E27FC236}">
                <a16:creationId xmlns:a16="http://schemas.microsoft.com/office/drawing/2014/main" xmlns="" id="{5B938099-062B-4FF0-895A-FB33445129F4}"/>
              </a:ext>
            </a:extLst>
          </p:cNvPr>
          <p:cNvSpPr txBox="1">
            <a:spLocks/>
          </p:cNvSpPr>
          <p:nvPr/>
        </p:nvSpPr>
        <p:spPr>
          <a:xfrm>
            <a:off x="1524000" y="136525"/>
            <a:ext cx="754888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Branch </a:t>
            </a:r>
            <a:r>
              <a:rPr lang="en-US" sz="2400" dirty="0">
                <a:latin typeface="Times New Roman" panose="02020603050405020304" pitchFamily="18" charset="0"/>
                <a:cs typeface="Times New Roman" panose="02020603050405020304" pitchFamily="18" charset="0"/>
              </a:rPr>
              <a:t>Wise Application</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454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200000"/>
              </a:lnSpc>
              <a:buNone/>
            </a:pPr>
            <a:r>
              <a:rPr lang="en-US" dirty="0">
                <a:latin typeface="Times New Roman" panose="02020603050405020304" pitchFamily="18" charset="0"/>
                <a:cs typeface="Times New Roman" panose="02020603050405020304" pitchFamily="18" charset="0"/>
              </a:rPr>
              <a:t>Suppose a block has the following two adjacent statements:</a:t>
            </a:r>
          </a:p>
          <a:p>
            <a:pPr marL="0" indent="0" algn="just">
              <a:lnSpc>
                <a:spcPct val="200000"/>
              </a:lnSpc>
              <a:buNone/>
            </a:pPr>
            <a:endParaRPr lang="en-US" dirty="0">
              <a:latin typeface="Times New Roman" panose="02020603050405020304" pitchFamily="18" charset="0"/>
              <a:cs typeface="Times New Roman" panose="02020603050405020304" pitchFamily="18" charset="0"/>
            </a:endParaRPr>
          </a:p>
          <a:p>
            <a:pPr algn="just">
              <a:lnSpc>
                <a:spcPct val="200000"/>
              </a:lnSpc>
            </a:pPr>
            <a:r>
              <a:rPr lang="fr-FR" dirty="0">
                <a:latin typeface="Times New Roman" panose="02020603050405020304" pitchFamily="18" charset="0"/>
                <a:cs typeface="Times New Roman" panose="02020603050405020304" pitchFamily="18" charset="0"/>
              </a:rPr>
              <a:t>t1 : = b + c   </a:t>
            </a:r>
          </a:p>
          <a:p>
            <a:pPr algn="just">
              <a:lnSpc>
                <a:spcPct val="200000"/>
              </a:lnSpc>
            </a:pPr>
            <a:r>
              <a:rPr lang="fr-FR" dirty="0">
                <a:latin typeface="Times New Roman" panose="02020603050405020304" pitchFamily="18" charset="0"/>
                <a:cs typeface="Times New Roman" panose="02020603050405020304" pitchFamily="18" charset="0"/>
              </a:rPr>
              <a:t>t2 : = x + y  </a:t>
            </a:r>
          </a:p>
          <a:p>
            <a:pPr algn="just">
              <a:lnSpc>
                <a:spcPct val="200000"/>
              </a:lnSpc>
            </a:pPr>
            <a:endParaRPr lang="fr-FR" dirty="0">
              <a:latin typeface="Times New Roman" panose="02020603050405020304" pitchFamily="18" charset="0"/>
              <a:cs typeface="Times New Roman" panose="02020603050405020304" pitchFamily="18" charset="0"/>
            </a:endParaRPr>
          </a:p>
          <a:p>
            <a:pPr marL="0" indent="0" algn="just">
              <a:lnSpc>
                <a:spcPct val="200000"/>
              </a:lnSpc>
              <a:buNone/>
            </a:pPr>
            <a:r>
              <a:rPr lang="en-US" dirty="0">
                <a:latin typeface="Times New Roman" panose="02020603050405020304" pitchFamily="18" charset="0"/>
                <a:cs typeface="Times New Roman" panose="02020603050405020304" pitchFamily="18" charset="0"/>
              </a:rPr>
              <a:t>These two statements can be interchanged without affecting the value of block when value of t1 does not affect the value of t2.</a:t>
            </a:r>
            <a:endParaRPr lang="en-IN" dirty="0">
              <a:latin typeface="Times New Roman" panose="02020603050405020304" pitchFamily="18" charset="0"/>
              <a:cs typeface="Times New Roman" panose="02020603050405020304" pitchFamily="18" charset="0"/>
            </a:endParaRPr>
          </a:p>
          <a:p>
            <a:pPr marL="0" indent="0" algn="ctr">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D87C62C-E205-42BE-A42B-82BB5060951C}"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(d) Interchange of statement</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33692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9889" y="817163"/>
            <a:ext cx="8229600" cy="4525963"/>
          </a:xfrm>
        </p:spPr>
        <p:txBody>
          <a:bodyPr>
            <a:noAutofit/>
          </a:bodyPr>
          <a:lstStyle/>
          <a:p>
            <a:pPr algn="just">
              <a:lnSpc>
                <a:spcPct val="150000"/>
              </a:lnSpc>
            </a:pPr>
            <a:r>
              <a:rPr lang="en-US" dirty="0">
                <a:latin typeface="Times New Roman" panose="02020603050405020304" pitchFamily="18" charset="0"/>
                <a:cs typeface="Times New Roman" panose="02020603050405020304" pitchFamily="18" charset="0"/>
              </a:rPr>
              <a:t>In the algebraic transformation, we can change the set of expression into an algebraically equivalent set. Thus the expression x:= x + 0 or x:= x *1 can be eliminated from a basic block without changing the set of expression.</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Sometimes the unexpected common sub expression is generated by the relational operators like &lt;=, &gt;=, &lt;, &gt;, +, = etc.</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Sometimes associative expression is applied to expose common sub expression without changing the basic block value. if the source code has the assignments</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t1=a-a			t1=0</a:t>
            </a:r>
          </a:p>
          <a:p>
            <a:pPr marL="457200" lvl="1" indent="0" algn="just">
              <a:lnSpc>
                <a:spcPct val="150000"/>
              </a:lnSpc>
              <a:buNone/>
            </a:pPr>
            <a:r>
              <a:rPr lang="en-US" dirty="0">
                <a:latin typeface="Times New Roman" panose="02020603050405020304" pitchFamily="18" charset="0"/>
                <a:cs typeface="Times New Roman" panose="02020603050405020304" pitchFamily="18" charset="0"/>
              </a:rPr>
              <a:t>	t2=b-t1			t2=b</a:t>
            </a: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D690B51-2C41-4A0A-A3C6-9270F7DD8166}"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2. Algebraic transformations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7396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150000"/>
              </a:lnSpc>
            </a:pPr>
            <a:r>
              <a:rPr lang="en-US" dirty="0">
                <a:latin typeface="Times New Roman" panose="02020603050405020304" pitchFamily="18" charset="0"/>
                <a:cs typeface="Times New Roman" panose="02020603050405020304" pitchFamily="18" charset="0"/>
              </a:rPr>
              <a:t>Code generator is used to produce the target code for three-address statements. It uses registers to store the operands of the three address statement</a:t>
            </a:r>
          </a:p>
          <a:p>
            <a:pPr>
              <a:lnSpc>
                <a:spcPct val="150000"/>
              </a:lnSpc>
            </a:pPr>
            <a:endParaRPr lang="en-IN"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u="none" strike="noStrike" cap="none" normalizeH="0" baseline="0" dirty="0">
                <a:ln>
                  <a:noFill/>
                </a:ln>
                <a:solidFill>
                  <a:srgbClr val="610B4B"/>
                </a:solidFill>
                <a:effectLst/>
                <a:latin typeface="Times New Roman" panose="02020603050405020304" pitchFamily="18" charset="0"/>
                <a:cs typeface="Times New Roman" panose="02020603050405020304" pitchFamily="18" charset="0"/>
              </a:rPr>
              <a:t>Example:</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Consider the three address statement </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x:= y + z. </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It can have the following sequence of codes:</a:t>
            </a:r>
            <a:endParaRPr kumimoji="0" lang="en-US" altLang="en-US"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MOV z, R</a:t>
            </a:r>
            <a:r>
              <a:rPr kumimoji="0" lang="en-US" altLang="en-US"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0</a:t>
            </a:r>
            <a:r>
              <a:rPr kumimoji="0" lang="en-US" altLang="en-US"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ADD y, R</a:t>
            </a:r>
            <a:r>
              <a:rPr kumimoji="0" lang="en-US" altLang="en-US"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0</a:t>
            </a:r>
            <a:endParaRPr lang="en-US" alt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MOV  R0 , x</a:t>
            </a:r>
          </a:p>
          <a:p>
            <a:pPr marL="0" indent="0" algn="ctr">
              <a:lnSpc>
                <a:spcPct val="150000"/>
              </a:lnSpc>
              <a:buNone/>
            </a:pPr>
            <a:endPar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58E9614-E763-49D4-AE6D-B2C51167D492}"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Code Generator</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28232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 calcmode="lin" valueType="num">
                                      <p:cBhvr additive="base">
                                        <p:cTn id="3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200000"/>
              </a:lnSpc>
            </a:pPr>
            <a:r>
              <a:rPr lang="en-US" dirty="0">
                <a:latin typeface="Times New Roman" panose="02020603050405020304" pitchFamily="18" charset="0"/>
                <a:cs typeface="Times New Roman" panose="02020603050405020304" pitchFamily="18" charset="0"/>
              </a:rPr>
              <a:t>A register descriptor contains the track of what is currently in each register. </a:t>
            </a:r>
          </a:p>
          <a:p>
            <a:pPr algn="just">
              <a:lnSpc>
                <a:spcPct val="200000"/>
              </a:lnSpc>
            </a:pPr>
            <a:endParaRPr lang="en-US" dirty="0">
              <a:latin typeface="Times New Roman" panose="02020603050405020304" pitchFamily="18" charset="0"/>
              <a:cs typeface="Times New Roman" panose="02020603050405020304" pitchFamily="18" charset="0"/>
            </a:endParaRPr>
          </a:p>
          <a:p>
            <a:pPr algn="just">
              <a:lnSpc>
                <a:spcPct val="200000"/>
              </a:lnSpc>
            </a:pPr>
            <a:r>
              <a:rPr lang="en-US" dirty="0">
                <a:latin typeface="Times New Roman" panose="02020603050405020304" pitchFamily="18" charset="0"/>
                <a:cs typeface="Times New Roman" panose="02020603050405020304" pitchFamily="18" charset="0"/>
              </a:rPr>
              <a:t>The register descriptors show that all the registers are initially empty.</a:t>
            </a:r>
          </a:p>
          <a:p>
            <a:pPr algn="just">
              <a:lnSpc>
                <a:spcPct val="200000"/>
              </a:lnSpc>
            </a:pPr>
            <a:endParaRPr lang="en-US" dirty="0">
              <a:latin typeface="Times New Roman" panose="02020603050405020304" pitchFamily="18" charset="0"/>
              <a:cs typeface="Times New Roman" panose="02020603050405020304" pitchFamily="18" charset="0"/>
            </a:endParaRPr>
          </a:p>
          <a:p>
            <a:pPr algn="just">
              <a:lnSpc>
                <a:spcPct val="200000"/>
              </a:lnSpc>
            </a:pPr>
            <a:r>
              <a:rPr lang="en-US" dirty="0">
                <a:latin typeface="Times New Roman" panose="02020603050405020304" pitchFamily="18" charset="0"/>
                <a:cs typeface="Times New Roman" panose="02020603050405020304" pitchFamily="18" charset="0"/>
              </a:rPr>
              <a:t>An address descriptor is used to store the location where current value of the name can be found at run time.</a:t>
            </a:r>
          </a:p>
          <a:p>
            <a:pPr algn="just">
              <a:lnSpc>
                <a:spcPct val="200000"/>
              </a:lnSpc>
            </a:pPr>
            <a:endParaRPr lang="en-IN" dirty="0">
              <a:latin typeface="Times New Roman" panose="02020603050405020304" pitchFamily="18" charset="0"/>
              <a:cs typeface="Times New Roman" panose="02020603050405020304" pitchFamily="18" charset="0"/>
            </a:endParaRPr>
          </a:p>
          <a:p>
            <a:pPr marL="0" indent="0" algn="ctr">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8852E9D-E784-4FBB-BFB4-FC131E14E8F0}"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dirty="0"/>
          </a:p>
        </p:txBody>
      </p:sp>
      <p:sp>
        <p:nvSpPr>
          <p:cNvPr id="7" name="Title 1"/>
          <p:cNvSpPr txBox="1">
            <a:spLocks/>
          </p:cNvSpPr>
          <p:nvPr/>
        </p:nvSpPr>
        <p:spPr>
          <a:xfrm>
            <a:off x="1524000" y="11271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Register and Address Descriptors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8994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7163"/>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The algorithm takes a sequence of three-address statements as input. For each three address statement of the form a:= b op c perform the various actions. </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These are as follows:</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Invoke a function get reg to find out the location L where the result of computation b op c should be stored.</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Consult the address description for y to determine y'. If the value of y currently in memory and register both then prefer the register y' . If the value of y is not already in L then generate the instruction </a:t>
            </a:r>
            <a:r>
              <a:rPr lang="en-US" b="1" dirty="0">
                <a:latin typeface="Times New Roman" panose="02020603050405020304" pitchFamily="18" charset="0"/>
                <a:cs typeface="Times New Roman" panose="02020603050405020304" pitchFamily="18" charset="0"/>
              </a:rPr>
              <a:t>MOV y' , L</a:t>
            </a:r>
            <a:r>
              <a:rPr lang="en-US" dirty="0">
                <a:latin typeface="Times New Roman" panose="02020603050405020304" pitchFamily="18" charset="0"/>
                <a:cs typeface="Times New Roman" panose="02020603050405020304" pitchFamily="18" charset="0"/>
              </a:rPr>
              <a:t> to place a copy of y in L.</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568C951-768D-411A-8087-74328F213210}"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A code-generation algorithm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18003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150000"/>
              </a:lnSpc>
            </a:pPr>
            <a:r>
              <a:rPr lang="en-US" dirty="0">
                <a:latin typeface="Times New Roman" panose="02020603050405020304" pitchFamily="18" charset="0"/>
                <a:cs typeface="Times New Roman" panose="02020603050405020304" pitchFamily="18" charset="0"/>
              </a:rPr>
              <a:t>Generate the instruction </a:t>
            </a:r>
            <a:r>
              <a:rPr lang="en-US" b="1" dirty="0">
                <a:latin typeface="Times New Roman" panose="02020603050405020304" pitchFamily="18" charset="0"/>
                <a:cs typeface="Times New Roman" panose="02020603050405020304" pitchFamily="18" charset="0"/>
              </a:rPr>
              <a:t>OP z' , L</a:t>
            </a:r>
            <a:r>
              <a:rPr lang="en-US" dirty="0">
                <a:latin typeface="Times New Roman" panose="02020603050405020304" pitchFamily="18" charset="0"/>
                <a:cs typeface="Times New Roman" panose="02020603050405020304" pitchFamily="18" charset="0"/>
              </a:rPr>
              <a:t> where z' is used to show the current location of z. If z is in both then prefer a register to a memory location. Update the address descriptor of x to indicate that x is in location L. If x is in L then update its descriptor and remove x from all other descriptor.</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If the current value of y or z have no next uses or not live on exit from the block or in register then alter the register descriptor to indicate that after execution of x : = y op z those register will no longer contain y or z.</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14CAD17-7498-4755-A002-92F2874762A0}"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A code-generation algorithm</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41023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The assignment statement d:= (a-b) + (a-c) + (a-c) can be translated into the following sequence of three address code:</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t:= a - b  </a:t>
            </a:r>
          </a:p>
          <a:p>
            <a:pPr marL="0" indent="0" algn="just">
              <a:lnSpc>
                <a:spcPct val="150000"/>
              </a:lnSpc>
              <a:buNone/>
            </a:pPr>
            <a:r>
              <a:rPr lang="en-US" dirty="0">
                <a:latin typeface="Times New Roman" panose="02020603050405020304" pitchFamily="18" charset="0"/>
                <a:cs typeface="Times New Roman" panose="02020603050405020304" pitchFamily="18" charset="0"/>
              </a:rPr>
              <a:t>u:= a - c  </a:t>
            </a:r>
          </a:p>
          <a:p>
            <a:pPr marL="0" indent="0" algn="just">
              <a:lnSpc>
                <a:spcPct val="150000"/>
              </a:lnSpc>
              <a:buNone/>
            </a:pPr>
            <a:r>
              <a:rPr lang="en-US" dirty="0">
                <a:latin typeface="Times New Roman" panose="02020603050405020304" pitchFamily="18" charset="0"/>
                <a:cs typeface="Times New Roman" panose="02020603050405020304" pitchFamily="18" charset="0"/>
              </a:rPr>
              <a:t>v:= t + u   </a:t>
            </a:r>
          </a:p>
          <a:p>
            <a:pPr marL="0" indent="0" algn="just">
              <a:lnSpc>
                <a:spcPct val="150000"/>
              </a:lnSpc>
              <a:buNone/>
            </a:pPr>
            <a:r>
              <a:rPr lang="en-US" dirty="0">
                <a:latin typeface="Times New Roman" panose="02020603050405020304" pitchFamily="18" charset="0"/>
                <a:cs typeface="Times New Roman" panose="02020603050405020304" pitchFamily="18" charset="0"/>
              </a:rPr>
              <a:t>d:= v + u  </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8F74054-B898-48D5-B64E-AF96E0092C8D}"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Generating Code for Assignment Statements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04498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455349D2-A2DB-4AC3-8511-7FAA098F218E}"/>
              </a:ext>
            </a:extLst>
          </p:cNvPr>
          <p:cNvPicPr>
            <a:picLocks noGrp="1" noChangeAspect="1"/>
          </p:cNvPicPr>
          <p:nvPr>
            <p:ph idx="1"/>
          </p:nvPr>
        </p:nvPicPr>
        <p:blipFill>
          <a:blip r:embed="rId3"/>
          <a:stretch>
            <a:fillRect/>
          </a:stretch>
        </p:blipFill>
        <p:spPr>
          <a:xfrm>
            <a:off x="533400" y="1782535"/>
            <a:ext cx="8229600" cy="3703865"/>
          </a:xfrm>
        </p:spPr>
      </p:pic>
      <p:sp>
        <p:nvSpPr>
          <p:cNvPr id="4" name="Date Placeholder 3"/>
          <p:cNvSpPr>
            <a:spLocks noGrp="1"/>
          </p:cNvSpPr>
          <p:nvPr>
            <p:ph type="dt" sz="half" idx="10"/>
          </p:nvPr>
        </p:nvSpPr>
        <p:spPr/>
        <p:txBody>
          <a:bodyPr/>
          <a:lstStyle/>
          <a:p>
            <a:fld id="{9EE82ED4-DB10-463A-A8A4-CBB4C95B4B86}"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Code sequence for the example is as follows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90526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ctr">
              <a:lnSpc>
                <a:spcPct val="250000"/>
              </a:lnSpc>
              <a:buNone/>
            </a:pPr>
            <a:endParaRPr lang="en-US" i="1" dirty="0">
              <a:latin typeface="Times New Roman" panose="02020603050405020304" pitchFamily="18" charset="0"/>
              <a:cs typeface="Times New Roman" panose="02020603050405020304" pitchFamily="18" charset="0"/>
            </a:endParaRPr>
          </a:p>
          <a:p>
            <a:pPr marL="0" indent="0" algn="ctr">
              <a:lnSpc>
                <a:spcPct val="250000"/>
              </a:lnSpc>
              <a:buNone/>
            </a:pPr>
            <a:r>
              <a:rPr lang="en-US" i="1" dirty="0">
                <a:latin typeface="Times New Roman" panose="02020603050405020304" pitchFamily="18" charset="0"/>
                <a:cs typeface="Times New Roman" panose="02020603050405020304" pitchFamily="18" charset="0"/>
              </a:rPr>
              <a:t>The code optimization in the synthesis phase is a program transformation technique, </a:t>
            </a:r>
          </a:p>
          <a:p>
            <a:pPr marL="0" indent="0" algn="ctr">
              <a:lnSpc>
                <a:spcPct val="250000"/>
              </a:lnSpc>
              <a:buNone/>
            </a:pPr>
            <a:r>
              <a:rPr lang="en-US" i="1" dirty="0">
                <a:latin typeface="Times New Roman" panose="02020603050405020304" pitchFamily="18" charset="0"/>
                <a:cs typeface="Times New Roman" panose="02020603050405020304" pitchFamily="18" charset="0"/>
              </a:rPr>
              <a:t>which tries to improve the intermediate code, </a:t>
            </a:r>
          </a:p>
          <a:p>
            <a:pPr marL="0" indent="0" algn="ctr">
              <a:lnSpc>
                <a:spcPct val="250000"/>
              </a:lnSpc>
              <a:buNone/>
            </a:pPr>
            <a:r>
              <a:rPr lang="en-US" i="1" dirty="0">
                <a:latin typeface="Times New Roman" panose="02020603050405020304" pitchFamily="18" charset="0"/>
                <a:cs typeface="Times New Roman" panose="02020603050405020304" pitchFamily="18" charset="0"/>
              </a:rPr>
              <a:t>by making it consume fewer resources (i.e. CPU, Memory) </a:t>
            </a:r>
          </a:p>
          <a:p>
            <a:pPr marL="0" indent="0" algn="ctr">
              <a:lnSpc>
                <a:spcPct val="250000"/>
              </a:lnSpc>
              <a:buNone/>
            </a:pPr>
            <a:r>
              <a:rPr lang="en-US" i="1" dirty="0">
                <a:latin typeface="Times New Roman" panose="02020603050405020304" pitchFamily="18" charset="0"/>
                <a:cs typeface="Times New Roman" panose="02020603050405020304" pitchFamily="18" charset="0"/>
              </a:rPr>
              <a:t>so that faster-running machine code will result.</a:t>
            </a:r>
            <a:endParaRPr lang="en-IN" i="1" dirty="0">
              <a:latin typeface="Times New Roman" panose="02020603050405020304" pitchFamily="18" charset="0"/>
              <a:cs typeface="Times New Roman" panose="02020603050405020304" pitchFamily="18" charset="0"/>
            </a:endParaRPr>
          </a:p>
          <a:p>
            <a:pPr marL="0" indent="0" algn="just">
              <a:lnSpc>
                <a:spcPct val="2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3F1443D-130B-4B39-BDFF-29B6DBE61457}"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Code Optimization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93781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fontAlgn="base">
              <a:lnSpc>
                <a:spcPct val="200000"/>
              </a:lnSpc>
              <a:buNone/>
            </a:pPr>
            <a:r>
              <a:rPr lang="en-US" b="1" i="1" dirty="0">
                <a:latin typeface="Times New Roman" panose="02020603050405020304" pitchFamily="18" charset="0"/>
                <a:cs typeface="Times New Roman" panose="02020603050405020304" pitchFamily="18" charset="0"/>
              </a:rPr>
              <a:t>Compiler optimizing process should meet the following objectives :</a:t>
            </a:r>
          </a:p>
          <a:p>
            <a:pPr marL="0" indent="0" algn="just" fontAlgn="base">
              <a:lnSpc>
                <a:spcPct val="200000"/>
              </a:lnSpc>
              <a:buNone/>
            </a:pPr>
            <a:endParaRPr lang="en-US" b="1" i="1" dirty="0">
              <a:latin typeface="Times New Roman" panose="02020603050405020304" pitchFamily="18" charset="0"/>
              <a:cs typeface="Times New Roman" panose="02020603050405020304" pitchFamily="18" charset="0"/>
            </a:endParaRPr>
          </a:p>
          <a:p>
            <a:pPr algn="just" fontAlgn="base">
              <a:lnSpc>
                <a:spcPct val="200000"/>
              </a:lnSpc>
            </a:pPr>
            <a:r>
              <a:rPr lang="en-US" dirty="0">
                <a:latin typeface="Times New Roman" panose="02020603050405020304" pitchFamily="18" charset="0"/>
                <a:cs typeface="Times New Roman" panose="02020603050405020304" pitchFamily="18" charset="0"/>
              </a:rPr>
              <a:t>The optimization must be correct, it must not, in any way, change the meaning of the program.</a:t>
            </a:r>
          </a:p>
          <a:p>
            <a:pPr algn="just" fontAlgn="base">
              <a:lnSpc>
                <a:spcPct val="200000"/>
              </a:lnSpc>
            </a:pPr>
            <a:r>
              <a:rPr lang="en-US" dirty="0">
                <a:latin typeface="Times New Roman" panose="02020603050405020304" pitchFamily="18" charset="0"/>
                <a:cs typeface="Times New Roman" panose="02020603050405020304" pitchFamily="18" charset="0"/>
              </a:rPr>
              <a:t>Optimization should increase the speed and performance of the program.</a:t>
            </a:r>
          </a:p>
          <a:p>
            <a:pPr algn="just" fontAlgn="base">
              <a:lnSpc>
                <a:spcPct val="200000"/>
              </a:lnSpc>
            </a:pPr>
            <a:r>
              <a:rPr lang="en-US" dirty="0">
                <a:latin typeface="Times New Roman" panose="02020603050405020304" pitchFamily="18" charset="0"/>
                <a:cs typeface="Times New Roman" panose="02020603050405020304" pitchFamily="18" charset="0"/>
              </a:rPr>
              <a:t>The compilation time must be kept reasonable.</a:t>
            </a:r>
          </a:p>
          <a:p>
            <a:pPr algn="just" fontAlgn="base">
              <a:lnSpc>
                <a:spcPct val="200000"/>
              </a:lnSpc>
            </a:pPr>
            <a:r>
              <a:rPr lang="en-US" dirty="0">
                <a:latin typeface="Times New Roman" panose="02020603050405020304" pitchFamily="18" charset="0"/>
                <a:cs typeface="Times New Roman" panose="02020603050405020304" pitchFamily="18" charset="0"/>
              </a:rPr>
              <a:t>The optimization process should not delay the overall compiling process.</a:t>
            </a:r>
          </a:p>
          <a:p>
            <a:pPr algn="just">
              <a:lnSpc>
                <a:spcPct val="200000"/>
              </a:lnSpc>
            </a:pPr>
            <a:endParaRPr lang="en-IN" dirty="0">
              <a:latin typeface="Times New Roman" panose="02020603050405020304" pitchFamily="18" charset="0"/>
              <a:cs typeface="Times New Roman" panose="02020603050405020304" pitchFamily="18" charset="0"/>
            </a:endParaRPr>
          </a:p>
          <a:p>
            <a:pPr marL="0" indent="0" algn="ctr">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D62C448-9757-4985-9ED8-021AEF6F600C}"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Topic Objectives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27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25114"/>
            <a:ext cx="8229600" cy="5018486"/>
          </a:xfrm>
        </p:spPr>
        <p:txBody>
          <a:bodyPr>
            <a:normAutofit/>
          </a:bodyPr>
          <a:lstStyle/>
          <a:p>
            <a:pPr algn="just">
              <a:buFont typeface="Arial" pitchFamily="34" charset="0"/>
              <a:buAutoNum type="arabicPeriod"/>
            </a:pPr>
            <a:endParaRPr kumimoji="0" lang="en-US" sz="18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a:p>
            <a:pPr algn="just">
              <a:buAutoNum type="arabicPeriod"/>
            </a:pPr>
            <a:r>
              <a:rPr lang="en-US" sz="1800" dirty="0">
                <a:latin typeface="Times New Roman" panose="02020603050405020304" pitchFamily="18" charset="0"/>
                <a:cs typeface="Times New Roman" panose="02020603050405020304" pitchFamily="18" charset="0"/>
              </a:rPr>
              <a:t>To learn the process of translating a modern high-level language to executable code.</a:t>
            </a:r>
          </a:p>
          <a:p>
            <a:pPr algn="just">
              <a:buAutoNum type="arabicPeriod"/>
            </a:pPr>
            <a:endParaRPr lang="en-US" sz="1800" dirty="0">
              <a:latin typeface="Times New Roman" panose="02020603050405020304" pitchFamily="18" charset="0"/>
              <a:cs typeface="Times New Roman" panose="02020603050405020304" pitchFamily="18" charset="0"/>
            </a:endParaRPr>
          </a:p>
          <a:p>
            <a:pPr algn="just">
              <a:buAutoNum type="arabicPeriod"/>
            </a:pPr>
            <a:r>
              <a:rPr lang="en-US" sz="1800" dirty="0">
                <a:latin typeface="Times New Roman" panose="02020603050405020304" pitchFamily="18" charset="0"/>
                <a:cs typeface="Times New Roman" panose="02020603050405020304" pitchFamily="18" charset="0"/>
              </a:rPr>
              <a:t>To provide a student with an understanding of the fundamental principles in compiler design and to provide the skills needed for building compilers for various situations that one may encounter in a career in Computer Science. </a:t>
            </a:r>
          </a:p>
          <a:p>
            <a:pPr algn="just">
              <a:buAutoNum type="arabicPeriod"/>
            </a:pPr>
            <a:endParaRPr lang="en-US" sz="1800" dirty="0">
              <a:latin typeface="Times New Roman" panose="02020603050405020304" pitchFamily="18" charset="0"/>
              <a:cs typeface="Times New Roman" panose="02020603050405020304" pitchFamily="18" charset="0"/>
            </a:endParaRPr>
          </a:p>
          <a:p>
            <a:pPr algn="just">
              <a:buAutoNum type="arabicPeriod"/>
            </a:pPr>
            <a:r>
              <a:rPr lang="en-US" sz="1800" dirty="0">
                <a:latin typeface="Times New Roman" panose="02020603050405020304" pitchFamily="18" charset="0"/>
                <a:cs typeface="Times New Roman" panose="02020603050405020304" pitchFamily="18" charset="0"/>
              </a:rPr>
              <a:t>To understand the machine dependent code </a:t>
            </a:r>
          </a:p>
          <a:p>
            <a:pPr algn="just">
              <a:buAutoNum type="arabicPeriod"/>
            </a:pPr>
            <a:endParaRPr lang="en-US" sz="1800" dirty="0">
              <a:latin typeface="Times New Roman" panose="02020603050405020304" pitchFamily="18" charset="0"/>
              <a:cs typeface="Times New Roman" panose="02020603050405020304" pitchFamily="18" charset="0"/>
            </a:endParaRPr>
          </a:p>
          <a:p>
            <a:pPr algn="just">
              <a:buAutoNum type="arabicPeriod"/>
            </a:pPr>
            <a:r>
              <a:rPr lang="en-US" sz="1800" dirty="0">
                <a:latin typeface="Times New Roman" panose="02020603050405020304" pitchFamily="18" charset="0"/>
                <a:cs typeface="Times New Roman" panose="02020603050405020304" pitchFamily="18" charset="0"/>
              </a:rPr>
              <a:t>To draw the flow graph for the intermediate codes. </a:t>
            </a:r>
          </a:p>
          <a:p>
            <a:pPr algn="just">
              <a:buAutoNum type="arabicPeriod"/>
            </a:pPr>
            <a:endParaRPr lang="en-US" sz="1800" dirty="0">
              <a:latin typeface="Times New Roman" panose="02020603050405020304" pitchFamily="18" charset="0"/>
              <a:cs typeface="Times New Roman" panose="02020603050405020304" pitchFamily="18" charset="0"/>
            </a:endParaRPr>
          </a:p>
          <a:p>
            <a:pPr algn="just">
              <a:buAutoNum type="arabicPeriod"/>
            </a:pPr>
            <a:r>
              <a:rPr lang="en-US" sz="1800" b="1" dirty="0">
                <a:latin typeface="Times New Roman" panose="02020603050405020304" pitchFamily="18" charset="0"/>
                <a:cs typeface="Times New Roman" panose="02020603050405020304" pitchFamily="18" charset="0"/>
              </a:rPr>
              <a:t>To apply the code generation algorithms to get the machine code for the optimized code</a:t>
            </a:r>
          </a:p>
          <a:p>
            <a:pPr algn="just">
              <a:buAutoNum type="arabicPeriod"/>
            </a:pPr>
            <a:endParaRPr lang="en-US" sz="1800" b="1" dirty="0">
              <a:latin typeface="Times New Roman" panose="02020603050405020304" pitchFamily="18" charset="0"/>
              <a:cs typeface="Times New Roman" panose="02020603050405020304" pitchFamily="18" charset="0"/>
            </a:endParaRPr>
          </a:p>
          <a:p>
            <a:pPr algn="just">
              <a:buAutoNum type="arabicPeriod"/>
            </a:pPr>
            <a:r>
              <a:rPr lang="en-US" sz="1800" b="1" dirty="0">
                <a:latin typeface="Times New Roman" panose="02020603050405020304" pitchFamily="18" charset="0"/>
                <a:cs typeface="Times New Roman" panose="02020603050405020304" pitchFamily="18" charset="0"/>
              </a:rPr>
              <a:t>To apply the optimization techniques to have a better code for code generation</a:t>
            </a:r>
          </a:p>
        </p:txBody>
      </p:sp>
      <p:sp>
        <p:nvSpPr>
          <p:cNvPr id="4" name="Date Placeholder 3"/>
          <p:cNvSpPr>
            <a:spLocks noGrp="1"/>
          </p:cNvSpPr>
          <p:nvPr>
            <p:ph type="dt" sz="half" idx="10"/>
          </p:nvPr>
        </p:nvSpPr>
        <p:spPr>
          <a:xfrm>
            <a:off x="457200" y="6356350"/>
            <a:ext cx="2133600" cy="365125"/>
          </a:xfrm>
        </p:spPr>
        <p:txBody>
          <a:bodyPr/>
          <a:lstStyle/>
          <a:p>
            <a:fld id="{E69B87EC-30F1-4B64-A6BD-E250C97F969E}" type="datetime1">
              <a:rPr lang="en-US" smtClean="0"/>
              <a:t>11/2/2022</a:t>
            </a:fld>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6</a:t>
            </a:fld>
            <a:endParaRPr lang="en-US"/>
          </a:p>
        </p:txBody>
      </p:sp>
      <p:sp>
        <p:nvSpPr>
          <p:cNvPr id="7" name="Title 1"/>
          <p:cNvSpPr txBox="1">
            <a:spLocks/>
          </p:cNvSpPr>
          <p:nvPr/>
        </p:nvSpPr>
        <p:spPr>
          <a:xfrm>
            <a:off x="1615440" y="1"/>
            <a:ext cx="752856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12">
            <a:extLst>
              <a:ext uri="{FF2B5EF4-FFF2-40B4-BE49-F238E27FC236}">
                <a16:creationId xmlns:a16="http://schemas.microsoft.com/office/drawing/2014/main" xmlns="" id="{1FCA3158-594D-409A-B784-C1B023187224}"/>
              </a:ext>
            </a:extLst>
          </p:cNvPr>
          <p:cNvSpPr>
            <a:spLocks noGrp="1"/>
          </p:cNvSpPr>
          <p:nvPr>
            <p:ph type="ftr" sz="quarter" idx="11"/>
          </p:nvPr>
        </p:nvSpPr>
        <p:spPr>
          <a:xfrm>
            <a:off x="2286000" y="624840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742880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200000"/>
              </a:lnSpc>
              <a:buNone/>
            </a:pPr>
            <a:r>
              <a:rPr lang="en-US" b="1" i="1" dirty="0">
                <a:latin typeface="Times New Roman" panose="02020603050405020304" pitchFamily="18" charset="0"/>
                <a:cs typeface="Times New Roman" panose="02020603050405020304" pitchFamily="18" charset="0"/>
              </a:rPr>
              <a:t>Efforts for an optimized code can be made at various levels of compiling the process.</a:t>
            </a:r>
          </a:p>
          <a:p>
            <a:pPr marL="0" indent="0" algn="just">
              <a:lnSpc>
                <a:spcPct val="200000"/>
              </a:lnSpc>
              <a:buNone/>
            </a:pPr>
            <a:endParaRPr lang="en-US" b="1" i="1" dirty="0">
              <a:latin typeface="Times New Roman" panose="02020603050405020304" pitchFamily="18" charset="0"/>
              <a:cs typeface="Times New Roman" panose="02020603050405020304" pitchFamily="18" charset="0"/>
            </a:endParaRPr>
          </a:p>
          <a:p>
            <a:pPr algn="just">
              <a:lnSpc>
                <a:spcPct val="200000"/>
              </a:lnSpc>
            </a:pPr>
            <a:r>
              <a:rPr lang="en-US" dirty="0">
                <a:latin typeface="Times New Roman" panose="02020603050405020304" pitchFamily="18" charset="0"/>
                <a:cs typeface="Times New Roman" panose="02020603050405020304" pitchFamily="18" charset="0"/>
              </a:rPr>
              <a:t>At the beginning, users can change/rearrange the code or use better algorithms to write the code.</a:t>
            </a:r>
          </a:p>
          <a:p>
            <a:pPr algn="just">
              <a:lnSpc>
                <a:spcPct val="200000"/>
              </a:lnSpc>
            </a:pPr>
            <a:r>
              <a:rPr lang="en-US" dirty="0">
                <a:latin typeface="Times New Roman" panose="02020603050405020304" pitchFamily="18" charset="0"/>
                <a:cs typeface="Times New Roman" panose="02020603050405020304" pitchFamily="18" charset="0"/>
              </a:rPr>
              <a:t>After generating intermediate code, the compiler can modify the intermediate code by address calculations and improving loops.</a:t>
            </a:r>
          </a:p>
          <a:p>
            <a:pPr algn="just">
              <a:lnSpc>
                <a:spcPct val="200000"/>
              </a:lnSpc>
            </a:pPr>
            <a:r>
              <a:rPr lang="en-US" dirty="0">
                <a:latin typeface="Times New Roman" panose="02020603050405020304" pitchFamily="18" charset="0"/>
                <a:cs typeface="Times New Roman" panose="02020603050405020304" pitchFamily="18" charset="0"/>
              </a:rPr>
              <a:t>While producing the target machine code, the compiler can make use of memory hierarchy and CPU registers.</a:t>
            </a:r>
          </a:p>
          <a:p>
            <a:pPr algn="just">
              <a:lnSpc>
                <a:spcPct val="200000"/>
              </a:lnSpc>
            </a:pPr>
            <a:endParaRPr lang="en-IN" dirty="0">
              <a:latin typeface="Times New Roman" panose="02020603050405020304" pitchFamily="18" charset="0"/>
              <a:cs typeface="Times New Roman" panose="02020603050405020304" pitchFamily="18" charset="0"/>
            </a:endParaRPr>
          </a:p>
          <a:p>
            <a:pPr marL="0" indent="0" algn="ctr">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C41D518-0953-4134-9EB1-AB8B69DAF631}"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When to Optimize?</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48352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19600" y="1017546"/>
            <a:ext cx="4343400" cy="5338804"/>
          </a:xfrm>
        </p:spPr>
        <p:txBody>
          <a:bodyPr>
            <a:noAutofit/>
          </a:bodyPr>
          <a:lstStyle/>
          <a:p>
            <a:pPr algn="just">
              <a:lnSpc>
                <a:spcPct val="200000"/>
              </a:lnSpc>
            </a:pPr>
            <a:r>
              <a:rPr lang="en-US" dirty="0">
                <a:latin typeface="Times New Roman" panose="02020603050405020304" pitchFamily="18" charset="0"/>
                <a:cs typeface="Times New Roman" panose="02020603050405020304" pitchFamily="18" charset="0"/>
              </a:rPr>
              <a:t>This code involves repeated assignment of the identifier item, which if we put this way:</a:t>
            </a:r>
          </a:p>
          <a:p>
            <a:pPr marL="0" indent="0" algn="just">
              <a:lnSpc>
                <a:spcPct val="200000"/>
              </a:lnSpc>
              <a:buNone/>
            </a:pPr>
            <a:endParaRPr lang="en-US" dirty="0">
              <a:latin typeface="Times New Roman" panose="02020603050405020304" pitchFamily="18" charset="0"/>
              <a:cs typeface="Times New Roman" panose="02020603050405020304" pitchFamily="18" charset="0"/>
            </a:endParaRPr>
          </a:p>
          <a:p>
            <a:pPr algn="just">
              <a:lnSpc>
                <a:spcPct val="200000"/>
              </a:lnSpc>
            </a:pPr>
            <a:endParaRPr lang="en-US" dirty="0">
              <a:latin typeface="Times New Roman" panose="02020603050405020304" pitchFamily="18" charset="0"/>
              <a:cs typeface="Times New Roman" panose="02020603050405020304" pitchFamily="18" charset="0"/>
            </a:endParaRPr>
          </a:p>
          <a:p>
            <a:pPr algn="just">
              <a:lnSpc>
                <a:spcPct val="200000"/>
              </a:lnSpc>
            </a:pPr>
            <a:r>
              <a:rPr lang="en-US" dirty="0">
                <a:latin typeface="Times New Roman" panose="02020603050405020304" pitchFamily="18" charset="0"/>
                <a:cs typeface="Times New Roman" panose="02020603050405020304" pitchFamily="18" charset="0"/>
              </a:rPr>
              <a:t>Should not only save the CPU cycles, but can be used on any processor.</a:t>
            </a:r>
            <a:endParaRPr lang="en-IN"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C839215-6062-4176-9C29-7DD2B4E906E6}"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For example:</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10" name="Rectangle 5">
            <a:extLst>
              <a:ext uri="{FF2B5EF4-FFF2-40B4-BE49-F238E27FC236}">
                <a16:creationId xmlns:a16="http://schemas.microsoft.com/office/drawing/2014/main" xmlns="" id="{5FF8BD6E-493C-423F-BD04-7085205C8CE8}"/>
              </a:ext>
            </a:extLst>
          </p:cNvPr>
          <p:cNvSpPr txBox="1">
            <a:spLocks noChangeArrowheads="1"/>
          </p:cNvSpPr>
          <p:nvPr/>
        </p:nvSpPr>
        <p:spPr bwMode="auto">
          <a:xfrm>
            <a:off x="1073002" y="1017545"/>
            <a:ext cx="2883195" cy="228009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400" dirty="0">
                <a:solidFill>
                  <a:srgbClr val="333333"/>
                </a:solidFill>
                <a:latin typeface="Menlo"/>
              </a:rPr>
              <a:t>Do</a:t>
            </a:r>
          </a:p>
          <a:p>
            <a:pPr marL="0" indent="0" eaLnBrk="0" fontAlgn="base" hangingPunct="0">
              <a:lnSpc>
                <a:spcPct val="100000"/>
              </a:lnSpc>
              <a:spcBef>
                <a:spcPct val="0"/>
              </a:spcBef>
              <a:spcAft>
                <a:spcPct val="0"/>
              </a:spcAft>
              <a:buFontTx/>
              <a:buNone/>
            </a:pPr>
            <a:r>
              <a:rPr lang="en-US" altLang="en-US" sz="2400" dirty="0">
                <a:solidFill>
                  <a:srgbClr val="333333"/>
                </a:solidFill>
                <a:latin typeface="Menlo"/>
              </a:rPr>
              <a:t> {</a:t>
            </a:r>
          </a:p>
          <a:p>
            <a:pPr marL="0" indent="0" eaLnBrk="0" fontAlgn="base" hangingPunct="0">
              <a:lnSpc>
                <a:spcPct val="100000"/>
              </a:lnSpc>
              <a:spcBef>
                <a:spcPct val="0"/>
              </a:spcBef>
              <a:spcAft>
                <a:spcPct val="0"/>
              </a:spcAft>
              <a:buFontTx/>
              <a:buNone/>
            </a:pPr>
            <a:r>
              <a:rPr lang="en-US" altLang="en-US" sz="2400" dirty="0">
                <a:solidFill>
                  <a:srgbClr val="333333"/>
                </a:solidFill>
                <a:latin typeface="Menlo"/>
              </a:rPr>
              <a:t> item = 10;</a:t>
            </a:r>
          </a:p>
          <a:p>
            <a:pPr marL="0" indent="0" eaLnBrk="0" fontAlgn="base" hangingPunct="0">
              <a:lnSpc>
                <a:spcPct val="100000"/>
              </a:lnSpc>
              <a:spcBef>
                <a:spcPct val="0"/>
              </a:spcBef>
              <a:spcAft>
                <a:spcPct val="0"/>
              </a:spcAft>
              <a:buFontTx/>
              <a:buNone/>
            </a:pPr>
            <a:r>
              <a:rPr lang="en-US" altLang="en-US" sz="2400" dirty="0">
                <a:solidFill>
                  <a:srgbClr val="333333"/>
                </a:solidFill>
                <a:latin typeface="Menlo"/>
              </a:rPr>
              <a:t> value = value + item;</a:t>
            </a:r>
          </a:p>
          <a:p>
            <a:pPr marL="0" indent="0" eaLnBrk="0" fontAlgn="base" hangingPunct="0">
              <a:lnSpc>
                <a:spcPct val="100000"/>
              </a:lnSpc>
              <a:spcBef>
                <a:spcPct val="0"/>
              </a:spcBef>
              <a:spcAft>
                <a:spcPct val="0"/>
              </a:spcAft>
              <a:buFontTx/>
              <a:buNone/>
            </a:pPr>
            <a:r>
              <a:rPr lang="en-US" altLang="en-US" sz="2400" dirty="0">
                <a:solidFill>
                  <a:srgbClr val="333333"/>
                </a:solidFill>
                <a:latin typeface="Menlo"/>
              </a:rPr>
              <a:t> }</a:t>
            </a:r>
          </a:p>
          <a:p>
            <a:pPr marL="0" indent="0" eaLnBrk="0" fontAlgn="base" hangingPunct="0">
              <a:lnSpc>
                <a:spcPct val="100000"/>
              </a:lnSpc>
              <a:spcBef>
                <a:spcPct val="0"/>
              </a:spcBef>
              <a:spcAft>
                <a:spcPct val="0"/>
              </a:spcAft>
              <a:buFontTx/>
              <a:buNone/>
            </a:pPr>
            <a:r>
              <a:rPr lang="en-US" altLang="en-US" sz="2400" dirty="0">
                <a:solidFill>
                  <a:srgbClr val="333333"/>
                </a:solidFill>
                <a:latin typeface="Menlo"/>
              </a:rPr>
              <a:t> while(value&lt;100);</a:t>
            </a:r>
            <a:r>
              <a:rPr lang="en-US" altLang="en-US" sz="2400" dirty="0"/>
              <a:t> </a:t>
            </a:r>
            <a:endParaRPr lang="en-US" altLang="en-US" sz="2400" dirty="0">
              <a:latin typeface="Arial" panose="020B0604020202020204" pitchFamily="34" charset="0"/>
            </a:endParaRPr>
          </a:p>
        </p:txBody>
      </p:sp>
      <p:sp>
        <p:nvSpPr>
          <p:cNvPr id="11" name="Rectangle 6">
            <a:extLst>
              <a:ext uri="{FF2B5EF4-FFF2-40B4-BE49-F238E27FC236}">
                <a16:creationId xmlns:a16="http://schemas.microsoft.com/office/drawing/2014/main" xmlns="" id="{077A3913-1DA7-44DF-BD27-C3D72EBD2C42}"/>
              </a:ext>
            </a:extLst>
          </p:cNvPr>
          <p:cNvSpPr>
            <a:spLocks noChangeArrowheads="1"/>
          </p:cNvSpPr>
          <p:nvPr/>
        </p:nvSpPr>
        <p:spPr bwMode="auto">
          <a:xfrm>
            <a:off x="1304935" y="3891936"/>
            <a:ext cx="2571730" cy="228009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Item = 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Do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value = value + item;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 while(value&lt;100);</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734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F4CE14-0A63-4F14-9A98-C3B61E2C4587}"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dirty="0"/>
          </a:p>
        </p:txBody>
      </p:sp>
      <p:sp>
        <p:nvSpPr>
          <p:cNvPr id="7" name="Title 1"/>
          <p:cNvSpPr txBox="1">
            <a:spLocks/>
          </p:cNvSpPr>
          <p:nvPr/>
        </p:nvSpPr>
        <p:spPr>
          <a:xfrm>
            <a:off x="15240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Types</a:t>
            </a:r>
            <a:r>
              <a:rPr lang="en-IN" sz="2400" dirty="0">
                <a:latin typeface="Times New Roman" panose="02020603050405020304" pitchFamily="18" charset="0"/>
                <a:cs typeface="Times New Roman" panose="02020603050405020304" pitchFamily="18" charset="0"/>
              </a:rPr>
              <a:t>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10" name="Picture 2" descr="enter image description here">
            <a:extLst>
              <a:ext uri="{FF2B5EF4-FFF2-40B4-BE49-F238E27FC236}">
                <a16:creationId xmlns:a16="http://schemas.microsoft.com/office/drawing/2014/main" xmlns="" id="{11BB4AE9-E573-4698-8E4E-7159A1260B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6800" y="1447801"/>
            <a:ext cx="6781800" cy="438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3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Machine-dependent optimization is done after the target code has been generated and when the code is transformed according to the target machine architecture.</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It involves CPU registers and may have absolute memory references rather than relative references.</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Machine-dependent optimizers put efforts to take maximum advantage of memory hierarchy.</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B871C6B-E5DB-428F-9711-9CC74D870EB8}"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dirty="0"/>
          </a:p>
        </p:txBody>
      </p:sp>
      <p:sp>
        <p:nvSpPr>
          <p:cNvPr id="7" name="Title 1"/>
          <p:cNvSpPr txBox="1">
            <a:spLocks/>
          </p:cNvSpPr>
          <p:nvPr/>
        </p:nvSpPr>
        <p:spPr>
          <a:xfrm>
            <a:off x="1524000" y="11271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Machine Dependent Optimization</a:t>
            </a:r>
            <a:r>
              <a:rPr lang="en-IN" sz="2400" dirty="0">
                <a:latin typeface="Times New Roman" panose="02020603050405020304" pitchFamily="18" charset="0"/>
                <a:cs typeface="Times New Roman" panose="02020603050405020304" pitchFamily="18" charset="0"/>
              </a:rPr>
              <a:t>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12045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In this optimization, the compiler takes in the intermediate code and transforms a part of the code that does not involve any CPU registers and/or absolute memory locations.</a:t>
            </a:r>
            <a:endParaRPr lang="en-US" b="1"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Function Preserving</a:t>
            </a:r>
          </a:p>
          <a:p>
            <a:pPr marL="0" indent="0">
              <a:lnSpc>
                <a:spcPct val="150000"/>
              </a:lnSpc>
              <a:buNone/>
            </a:pPr>
            <a:r>
              <a:rPr lang="en-US" dirty="0">
                <a:latin typeface="Times New Roman" panose="02020603050405020304" pitchFamily="18" charset="0"/>
                <a:cs typeface="Times New Roman" panose="02020603050405020304" pitchFamily="18" charset="0"/>
              </a:rPr>
              <a:t>Common Sub Expression Elimination</a:t>
            </a:r>
          </a:p>
          <a:p>
            <a:pPr marL="0" indent="0">
              <a:lnSpc>
                <a:spcPct val="150000"/>
              </a:lnSpc>
              <a:buNone/>
            </a:pPr>
            <a:r>
              <a:rPr lang="en-US" dirty="0">
                <a:latin typeface="Times New Roman" panose="02020603050405020304" pitchFamily="18" charset="0"/>
                <a:cs typeface="Times New Roman" panose="02020603050405020304" pitchFamily="18" charset="0"/>
              </a:rPr>
              <a:t>Constant folding</a:t>
            </a:r>
          </a:p>
          <a:p>
            <a:pPr marL="0" indent="0">
              <a:lnSpc>
                <a:spcPct val="150000"/>
              </a:lnSpc>
              <a:buNone/>
            </a:pPr>
            <a:r>
              <a:rPr lang="en-US" dirty="0">
                <a:latin typeface="Times New Roman" panose="02020603050405020304" pitchFamily="18" charset="0"/>
                <a:cs typeface="Times New Roman" panose="02020603050405020304" pitchFamily="18" charset="0"/>
              </a:rPr>
              <a:t>Copy Propagation</a:t>
            </a:r>
          </a:p>
          <a:p>
            <a:pPr marL="0" indent="0">
              <a:lnSpc>
                <a:spcPct val="150000"/>
              </a:lnSpc>
              <a:buNone/>
            </a:pPr>
            <a:r>
              <a:rPr lang="en-US" dirty="0">
                <a:latin typeface="Times New Roman" panose="02020603050405020304" pitchFamily="18" charset="0"/>
                <a:cs typeface="Times New Roman" panose="02020603050405020304" pitchFamily="18" charset="0"/>
              </a:rPr>
              <a:t>Dead Code Elimination</a:t>
            </a:r>
          </a:p>
          <a:p>
            <a:pPr>
              <a:lnSpc>
                <a:spcPct val="150000"/>
              </a:lnSpc>
            </a:pPr>
            <a:r>
              <a:rPr lang="en-US" b="1" dirty="0">
                <a:latin typeface="Times New Roman" panose="02020603050405020304" pitchFamily="18" charset="0"/>
                <a:cs typeface="Times New Roman" panose="02020603050405020304" pitchFamily="18" charset="0"/>
              </a:rPr>
              <a:t>Loop optimization</a:t>
            </a:r>
          </a:p>
          <a:p>
            <a:pPr marL="0" indent="0">
              <a:lnSpc>
                <a:spcPct val="150000"/>
              </a:lnSpc>
              <a:buNone/>
            </a:pPr>
            <a:r>
              <a:rPr lang="en-IN" dirty="0">
                <a:latin typeface="Times New Roman" panose="02020603050405020304" pitchFamily="18" charset="0"/>
                <a:cs typeface="Times New Roman" panose="02020603050405020304" pitchFamily="18" charset="0"/>
              </a:rPr>
              <a:t>Code motion</a:t>
            </a:r>
          </a:p>
          <a:p>
            <a:pPr marL="0" indent="0">
              <a:lnSpc>
                <a:spcPct val="150000"/>
              </a:lnSpc>
              <a:buNone/>
            </a:pPr>
            <a:r>
              <a:rPr lang="en-IN" dirty="0">
                <a:latin typeface="Times New Roman" panose="02020603050405020304" pitchFamily="18" charset="0"/>
                <a:cs typeface="Times New Roman" panose="02020603050405020304" pitchFamily="18" charset="0"/>
              </a:rPr>
              <a:t>Induction-variable elimination</a:t>
            </a:r>
          </a:p>
          <a:p>
            <a:pPr marL="0" indent="0">
              <a:lnSpc>
                <a:spcPct val="150000"/>
              </a:lnSpc>
              <a:buNone/>
            </a:pPr>
            <a:r>
              <a:rPr lang="en-IN" dirty="0">
                <a:latin typeface="Times New Roman" panose="02020603050405020304" pitchFamily="18" charset="0"/>
                <a:cs typeface="Times New Roman" panose="02020603050405020304" pitchFamily="18" charset="0"/>
              </a:rPr>
              <a:t>Strength reduction</a:t>
            </a:r>
            <a:endParaRPr lang="en-US"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AB29EDE-FE54-4E2B-B318-DCE855B0480C}"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dirty="0"/>
          </a:p>
        </p:txBody>
      </p:sp>
      <p:sp>
        <p:nvSpPr>
          <p:cNvPr id="7" name="Title 1"/>
          <p:cNvSpPr txBox="1">
            <a:spLocks/>
          </p:cNvSpPr>
          <p:nvPr/>
        </p:nvSpPr>
        <p:spPr>
          <a:xfrm>
            <a:off x="1524000" y="0"/>
            <a:ext cx="7772400" cy="81716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Machine Independence</a:t>
            </a:r>
            <a:r>
              <a:rPr lang="en-IN" sz="2400" dirty="0">
                <a:latin typeface="Times New Roman" panose="02020603050405020304" pitchFamily="18" charset="0"/>
                <a:cs typeface="Times New Roman" panose="02020603050405020304" pitchFamily="18" charset="0"/>
              </a:rPr>
              <a:t> (CO5)</a:t>
            </a:r>
            <a:r>
              <a:rPr lang="en-US" sz="2400" dirty="0">
                <a:latin typeface="Times New Roman" panose="02020603050405020304" pitchFamily="18" charset="0"/>
                <a:cs typeface="Times New Roman" panose="02020603050405020304" pitchFamily="18" charset="0"/>
              </a:rPr>
              <a:t>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45883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The expression that produces the same results should be removed out from the code</a:t>
            </a:r>
          </a:p>
          <a:p>
            <a:pPr marL="0" indent="0" algn="just">
              <a:lnSpc>
                <a:spcPct val="150000"/>
              </a:lnSpc>
              <a:buNone/>
            </a:pPr>
            <a:endParaRPr lang="en-US" b="1" dirty="0">
              <a:latin typeface="Times New Roman" panose="02020603050405020304" pitchFamily="18" charset="0"/>
              <a:cs typeface="Times New Roman" panose="02020603050405020304" pitchFamily="18" charset="0"/>
            </a:endParaRPr>
          </a:p>
          <a:p>
            <a:pPr marL="0" indent="0" algn="just">
              <a:lnSpc>
                <a:spcPct val="150000"/>
              </a:lnSpc>
              <a:buNone/>
            </a:pPr>
            <a:r>
              <a:rPr lang="en-US" b="1" dirty="0">
                <a:latin typeface="Times New Roman" panose="02020603050405020304" pitchFamily="18" charset="0"/>
                <a:cs typeface="Times New Roman" panose="02020603050405020304" pitchFamily="18" charset="0"/>
              </a:rPr>
              <a:t>Example</a:t>
            </a:r>
            <a:endParaRPr lang="en-US"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l" rtl="0" eaLnBrk="1" fontAlgn="t" latinLnBrk="0" hangingPunct="1">
              <a:lnSpc>
                <a:spcPct val="150000"/>
              </a:lnSpc>
              <a:spcBef>
                <a:spcPts val="0"/>
              </a:spcBef>
              <a:spcAft>
                <a:spcPts val="0"/>
              </a:spcAft>
              <a:buNone/>
            </a:pP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BO</a:t>
            </a:r>
            <a:r>
              <a:rPr lang="en-IN" dirty="0">
                <a:latin typeface="Times New Roman" panose="02020603050405020304" pitchFamily="18" charset="0"/>
                <a:cs typeface="Times New Roman" panose="02020603050405020304" pitchFamily="18" charset="0"/>
              </a:rPr>
              <a:t>			</a:t>
            </a: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AO</a:t>
            </a:r>
            <a:endParaRPr lang="en-IN" b="0" i="0" u="none" strike="noStrike" dirty="0">
              <a:effectLst/>
              <a:latin typeface="Times New Roman" panose="02020603050405020304" pitchFamily="18" charset="0"/>
              <a:cs typeface="Times New Roman" panose="02020603050405020304" pitchFamily="18" charset="0"/>
            </a:endParaRPr>
          </a:p>
          <a:p>
            <a:pPr marL="0" indent="0" algn="l" rtl="0" eaLnBrk="1" fontAlgn="t" latinLnBrk="0" hangingPunct="1">
              <a:lnSpc>
                <a:spcPct val="150000"/>
              </a:lnSpc>
              <a:spcBef>
                <a:spcPts val="0"/>
              </a:spcBef>
              <a:spcAft>
                <a:spcPts val="0"/>
              </a:spcAft>
              <a:buNone/>
            </a:pP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T1 = 4 + </a:t>
            </a:r>
            <a:r>
              <a:rPr lang="en-IN" b="0" i="0" u="none" strike="noStrike" kern="1200" dirty="0" err="1">
                <a:solidFill>
                  <a:srgbClr val="000000"/>
                </a:solidFill>
                <a:effectLst/>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		</a:t>
            </a: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T1 = 4+i</a:t>
            </a:r>
            <a:endParaRPr lang="en-IN" b="0" i="0" u="none" strike="noStrike" dirty="0">
              <a:effectLst/>
              <a:latin typeface="Times New Roman" panose="02020603050405020304" pitchFamily="18" charset="0"/>
              <a:cs typeface="Times New Roman" panose="02020603050405020304" pitchFamily="18" charset="0"/>
            </a:endParaRPr>
          </a:p>
          <a:p>
            <a:pPr marL="0" indent="0" algn="l" rtl="0" eaLnBrk="1" fontAlgn="t" latinLnBrk="0" hangingPunct="1">
              <a:lnSpc>
                <a:spcPct val="150000"/>
              </a:lnSpc>
              <a:spcBef>
                <a:spcPts val="0"/>
              </a:spcBef>
              <a:spcAft>
                <a:spcPts val="0"/>
              </a:spcAft>
              <a:buNone/>
            </a:pP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T2 = T2 +T1</a:t>
            </a:r>
            <a:r>
              <a:rPr lang="en-IN" dirty="0">
                <a:latin typeface="Times New Roman" panose="02020603050405020304" pitchFamily="18" charset="0"/>
                <a:cs typeface="Times New Roman" panose="02020603050405020304" pitchFamily="18" charset="0"/>
              </a:rPr>
              <a:t>		</a:t>
            </a: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T2 = T2 +T1</a:t>
            </a:r>
            <a:endParaRPr lang="en-IN" b="0" i="0" u="none" strike="noStrike" dirty="0">
              <a:effectLst/>
              <a:latin typeface="Times New Roman" panose="02020603050405020304" pitchFamily="18" charset="0"/>
              <a:cs typeface="Times New Roman" panose="02020603050405020304" pitchFamily="18" charset="0"/>
            </a:endParaRPr>
          </a:p>
          <a:p>
            <a:pPr marL="0" indent="0" algn="l" rtl="0" eaLnBrk="1" fontAlgn="t" latinLnBrk="0" hangingPunct="1">
              <a:lnSpc>
                <a:spcPct val="150000"/>
              </a:lnSpc>
              <a:spcBef>
                <a:spcPts val="0"/>
              </a:spcBef>
              <a:spcAft>
                <a:spcPts val="0"/>
              </a:spcAft>
              <a:buNone/>
            </a:pP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T3 = 4 + </a:t>
            </a:r>
            <a:r>
              <a:rPr lang="en-IN" b="0" i="0" u="none" strike="noStrike" kern="1200" dirty="0" err="1">
                <a:solidFill>
                  <a:srgbClr val="000000"/>
                </a:solidFill>
                <a:effectLst/>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		</a:t>
            </a: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T4 = T2 + T1</a:t>
            </a:r>
            <a:endParaRPr lang="en-IN" b="0" i="0" u="none" strike="noStrike" dirty="0">
              <a:effectLst/>
              <a:latin typeface="Times New Roman" panose="02020603050405020304" pitchFamily="18" charset="0"/>
              <a:cs typeface="Times New Roman" panose="02020603050405020304" pitchFamily="18" charset="0"/>
            </a:endParaRPr>
          </a:p>
          <a:p>
            <a:pPr marL="0" indent="0" algn="l" rtl="0" eaLnBrk="1" fontAlgn="t" latinLnBrk="0" hangingPunct="1">
              <a:lnSpc>
                <a:spcPct val="150000"/>
              </a:lnSpc>
              <a:spcBef>
                <a:spcPts val="0"/>
              </a:spcBef>
              <a:spcAft>
                <a:spcPts val="0"/>
              </a:spcAft>
              <a:buNone/>
            </a:pP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T4 = T2 + T3</a:t>
            </a:r>
            <a:endParaRPr lang="en-IN" b="0" i="0" u="none" strike="noStrike" dirty="0">
              <a:effectLst/>
              <a:latin typeface="Times New Roman" panose="02020603050405020304" pitchFamily="18" charset="0"/>
              <a:cs typeface="Times New Roman" panose="02020603050405020304" pitchFamily="18" charset="0"/>
            </a:endParaRPr>
          </a:p>
          <a:p>
            <a:pPr marL="0" indent="0" algn="l" rtl="0" eaLnBrk="1" fontAlgn="t" latinLnBrk="0" hangingPunct="1">
              <a:lnSpc>
                <a:spcPct val="150000"/>
              </a:lnSpc>
              <a:spcBef>
                <a:spcPts val="0"/>
              </a:spcBef>
              <a:spcAft>
                <a:spcPts val="0"/>
              </a:spcAft>
              <a:buNone/>
            </a:pPr>
            <a:endParaRPr lang="en-IN" b="0" i="0" u="none" strike="noStrike" dirty="0">
              <a:effectLst/>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8DC8D94-968E-4492-AED3-37F6368791F6}"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dirty="0"/>
          </a:p>
        </p:txBody>
      </p:sp>
      <p:sp>
        <p:nvSpPr>
          <p:cNvPr id="7" name="Title 1"/>
          <p:cNvSpPr txBox="1">
            <a:spLocks/>
          </p:cNvSpPr>
          <p:nvPr/>
        </p:nvSpPr>
        <p:spPr>
          <a:xfrm>
            <a:off x="1595120" y="-39687"/>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Common Sub Expression Elimination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70612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If expression generates a constant value then instead of performing its calculation again and again we calculate it once and assign it.</a:t>
            </a:r>
          </a:p>
          <a:p>
            <a:pPr marL="0" indent="0" algn="just">
              <a:lnSpc>
                <a:spcPct val="150000"/>
              </a:lnSpc>
              <a:buNone/>
            </a:pPr>
            <a:endParaRPr lang="en-US" b="1" dirty="0">
              <a:latin typeface="Times New Roman" panose="02020603050405020304" pitchFamily="18" charset="0"/>
              <a:cs typeface="Times New Roman" panose="02020603050405020304" pitchFamily="18" charset="0"/>
            </a:endParaRPr>
          </a:p>
          <a:p>
            <a:pPr marL="0" indent="0" algn="just">
              <a:lnSpc>
                <a:spcPct val="150000"/>
              </a:lnSpc>
              <a:buNone/>
            </a:pPr>
            <a:r>
              <a:rPr lang="en-US" b="1" dirty="0">
                <a:latin typeface="Times New Roman" panose="02020603050405020304" pitchFamily="18" charset="0"/>
                <a:cs typeface="Times New Roman" panose="02020603050405020304" pitchFamily="18" charset="0"/>
              </a:rPr>
              <a:t>Example</a:t>
            </a:r>
            <a:endParaRPr lang="en-US"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l" rtl="0" eaLnBrk="1" fontAlgn="t" latinLnBrk="0" hangingPunct="1">
              <a:lnSpc>
                <a:spcPct val="150000"/>
              </a:lnSpc>
              <a:spcBef>
                <a:spcPts val="0"/>
              </a:spcBef>
              <a:spcAft>
                <a:spcPts val="0"/>
              </a:spcAft>
              <a:buNone/>
            </a:pP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BO</a:t>
            </a:r>
            <a:r>
              <a:rPr lang="en-IN" dirty="0">
                <a:latin typeface="Times New Roman" panose="02020603050405020304" pitchFamily="18" charset="0"/>
                <a:cs typeface="Times New Roman" panose="02020603050405020304" pitchFamily="18" charset="0"/>
              </a:rPr>
              <a:t>			</a:t>
            </a: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AO</a:t>
            </a:r>
            <a:endParaRPr lang="en-IN" b="0" i="0" u="none" strike="noStrike" dirty="0">
              <a:effectLst/>
              <a:latin typeface="Times New Roman" panose="02020603050405020304" pitchFamily="18" charset="0"/>
              <a:cs typeface="Times New Roman" panose="02020603050405020304" pitchFamily="18" charset="0"/>
            </a:endParaRPr>
          </a:p>
          <a:p>
            <a:pPr marL="0" indent="0" algn="l" rtl="0" eaLnBrk="1" fontAlgn="t" latinLnBrk="0" hangingPunct="1">
              <a:lnSpc>
                <a:spcPct val="150000"/>
              </a:lnSpc>
              <a:spcBef>
                <a:spcPts val="0"/>
              </a:spcBef>
              <a:spcAft>
                <a:spcPts val="0"/>
              </a:spcAft>
              <a:buNone/>
            </a:pP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T1 = 5*2</a:t>
            </a:r>
            <a:r>
              <a:rPr lang="en-IN" dirty="0">
                <a:latin typeface="Times New Roman" panose="02020603050405020304" pitchFamily="18" charset="0"/>
                <a:cs typeface="Times New Roman" panose="02020603050405020304" pitchFamily="18" charset="0"/>
              </a:rPr>
              <a:t>			</a:t>
            </a: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T1 = 10</a:t>
            </a:r>
            <a:endParaRPr lang="en-IN" b="0" i="0" u="none" strike="noStrike" dirty="0">
              <a:effectLst/>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D48B2CC-1A8E-4E26-9E20-C3F837961AAC}"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dirty="0"/>
          </a:p>
        </p:txBody>
      </p:sp>
      <p:sp>
        <p:nvSpPr>
          <p:cNvPr id="7" name="Title 1"/>
          <p:cNvSpPr txBox="1">
            <a:spLocks/>
          </p:cNvSpPr>
          <p:nvPr/>
        </p:nvSpPr>
        <p:spPr>
          <a:xfrm>
            <a:off x="1605280" y="-17857"/>
            <a:ext cx="7772400" cy="81716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Constant folding</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5792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200000"/>
              </a:lnSpc>
            </a:pPr>
            <a:r>
              <a:rPr lang="en-US" dirty="0">
                <a:latin typeface="Times New Roman" panose="02020603050405020304" pitchFamily="18" charset="0"/>
                <a:cs typeface="Times New Roman" panose="02020603050405020304" pitchFamily="18" charset="0"/>
              </a:rPr>
              <a:t>In this propagation a F value is been send to G and G value is been send to H We can eliminate G variable directly assigning the value of F to H.</a:t>
            </a:r>
          </a:p>
          <a:p>
            <a:pPr marL="0" indent="0" algn="just">
              <a:lnSpc>
                <a:spcPct val="200000"/>
              </a:lnSpc>
              <a:buNone/>
            </a:pPr>
            <a:endParaRPr lang="en-IN" dirty="0">
              <a:latin typeface="Times New Roman" panose="02020603050405020304" pitchFamily="18" charset="0"/>
              <a:cs typeface="Times New Roman" panose="02020603050405020304" pitchFamily="18" charset="0"/>
            </a:endParaRPr>
          </a:p>
          <a:p>
            <a:pPr marL="0" indent="0" algn="just">
              <a:lnSpc>
                <a:spcPct val="200000"/>
              </a:lnSpc>
              <a:buNone/>
            </a:pPr>
            <a:r>
              <a:rPr lang="en-IN" dirty="0">
                <a:latin typeface="Times New Roman" panose="02020603050405020304" pitchFamily="18" charset="0"/>
                <a:cs typeface="Times New Roman" panose="02020603050405020304" pitchFamily="18" charset="0"/>
              </a:rPr>
              <a:t>Example-</a:t>
            </a:r>
          </a:p>
          <a:p>
            <a:pPr marL="0" indent="0" algn="l" rtl="0" eaLnBrk="1" fontAlgn="t" latinLnBrk="0" hangingPunct="1">
              <a:lnSpc>
                <a:spcPct val="200000"/>
              </a:lnSpc>
              <a:spcBef>
                <a:spcPts val="0"/>
              </a:spcBef>
              <a:spcAft>
                <a:spcPts val="0"/>
              </a:spcAft>
              <a:buNone/>
            </a:pP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BO</a:t>
            </a:r>
            <a:r>
              <a:rPr lang="en-IN" dirty="0">
                <a:latin typeface="Times New Roman" panose="02020603050405020304" pitchFamily="18" charset="0"/>
                <a:cs typeface="Times New Roman" panose="02020603050405020304" pitchFamily="18" charset="0"/>
              </a:rPr>
              <a:t>			</a:t>
            </a: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AO</a:t>
            </a:r>
            <a:endParaRPr lang="en-IN" b="0" i="0" u="none" strike="noStrike" dirty="0">
              <a:effectLst/>
              <a:latin typeface="Times New Roman" panose="02020603050405020304" pitchFamily="18" charset="0"/>
              <a:cs typeface="Times New Roman" panose="02020603050405020304" pitchFamily="18" charset="0"/>
            </a:endParaRPr>
          </a:p>
          <a:p>
            <a:pPr marL="0" indent="0" algn="l" rtl="0" eaLnBrk="1" fontAlgn="t" latinLnBrk="0" hangingPunct="1">
              <a:lnSpc>
                <a:spcPct val="200000"/>
              </a:lnSpc>
              <a:spcBef>
                <a:spcPts val="0"/>
              </a:spcBef>
              <a:spcAft>
                <a:spcPts val="0"/>
              </a:spcAft>
              <a:buNone/>
            </a:pP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T1 = X</a:t>
            </a:r>
            <a:r>
              <a:rPr lang="en-IN" dirty="0">
                <a:latin typeface="Times New Roman" panose="02020603050405020304" pitchFamily="18" charset="0"/>
                <a:cs typeface="Times New Roman" panose="02020603050405020304" pitchFamily="18" charset="0"/>
              </a:rPr>
              <a:t>			</a:t>
            </a: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T3 = X</a:t>
            </a:r>
            <a:endParaRPr lang="en-IN" b="0" i="0" u="none" strike="noStrike" dirty="0">
              <a:effectLst/>
              <a:latin typeface="Times New Roman" panose="02020603050405020304" pitchFamily="18" charset="0"/>
              <a:cs typeface="Times New Roman" panose="02020603050405020304" pitchFamily="18" charset="0"/>
            </a:endParaRPr>
          </a:p>
          <a:p>
            <a:pPr marL="0" marR="0" indent="0" algn="l" rtl="0" eaLnBrk="1" fontAlgn="t" latinLnBrk="0" hangingPunct="1">
              <a:lnSpc>
                <a:spcPct val="200000"/>
              </a:lnSpc>
              <a:spcBef>
                <a:spcPts val="0"/>
              </a:spcBef>
              <a:spcAft>
                <a:spcPts val="0"/>
              </a:spcAft>
              <a:buNone/>
            </a:pP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T3 = T1</a:t>
            </a:r>
            <a:r>
              <a:rPr lang="en-IN" dirty="0">
                <a:latin typeface="Times New Roman" panose="02020603050405020304" pitchFamily="18" charset="0"/>
                <a:cs typeface="Times New Roman" panose="02020603050405020304" pitchFamily="18" charset="0"/>
              </a:rPr>
              <a:t>			</a:t>
            </a: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T2 = T3 + T2</a:t>
            </a:r>
            <a:endParaRPr lang="en-IN" b="0" i="0" u="none" strike="noStrike" dirty="0">
              <a:effectLst/>
              <a:latin typeface="Times New Roman" panose="02020603050405020304" pitchFamily="18" charset="0"/>
              <a:cs typeface="Times New Roman" panose="02020603050405020304" pitchFamily="18" charset="0"/>
            </a:endParaRPr>
          </a:p>
          <a:p>
            <a:pPr marL="0" marR="0" indent="0" algn="l" rtl="0" eaLnBrk="1" fontAlgn="t" latinLnBrk="0" hangingPunct="1">
              <a:lnSpc>
                <a:spcPct val="200000"/>
              </a:lnSpc>
              <a:spcBef>
                <a:spcPts val="0"/>
              </a:spcBef>
              <a:spcAft>
                <a:spcPts val="0"/>
              </a:spcAft>
              <a:buNone/>
            </a:pPr>
            <a:r>
              <a:rPr lang="en-IN" b="0" i="0" u="none" strike="noStrike" kern="1200" dirty="0">
                <a:solidFill>
                  <a:srgbClr val="000000"/>
                </a:solidFill>
                <a:effectLst/>
                <a:latin typeface="Times New Roman" panose="02020603050405020304" pitchFamily="18" charset="0"/>
                <a:cs typeface="Times New Roman" panose="02020603050405020304" pitchFamily="18" charset="0"/>
              </a:rPr>
              <a:t>T2 = T3 + T2 </a:t>
            </a:r>
            <a:endParaRPr lang="en-IN" b="0" i="0" u="none" strike="noStrike" dirty="0">
              <a:effectLst/>
              <a:latin typeface="Times New Roman" panose="02020603050405020304" pitchFamily="18" charset="0"/>
              <a:cs typeface="Times New Roman" panose="02020603050405020304" pitchFamily="18" charset="0"/>
            </a:endParaRPr>
          </a:p>
          <a:p>
            <a:pPr marL="0" indent="0" algn="ctr">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1E69A86-6ACC-474E-85B7-61EFAED0BCC6}"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dirty="0"/>
          </a:p>
        </p:txBody>
      </p:sp>
      <p:sp>
        <p:nvSpPr>
          <p:cNvPr id="7" name="Title 1"/>
          <p:cNvSpPr txBox="1">
            <a:spLocks/>
          </p:cNvSpPr>
          <p:nvPr/>
        </p:nvSpPr>
        <p:spPr>
          <a:xfrm>
            <a:off x="1524000" y="-17857"/>
            <a:ext cx="7772400" cy="81716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Copy Propagation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402449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Dead code is one or more than one code statements, which are:</a:t>
            </a:r>
          </a:p>
          <a:p>
            <a:pPr algn="just">
              <a:lnSpc>
                <a:spcPct val="150000"/>
              </a:lnSpc>
            </a:pPr>
            <a:r>
              <a:rPr lang="en-US" dirty="0">
                <a:latin typeface="Times New Roman" panose="02020603050405020304" pitchFamily="18" charset="0"/>
                <a:cs typeface="Times New Roman" panose="02020603050405020304" pitchFamily="18" charset="0"/>
              </a:rPr>
              <a:t>Either never executed or unreachable,</a:t>
            </a:r>
          </a:p>
          <a:p>
            <a:pPr algn="just">
              <a:lnSpc>
                <a:spcPct val="150000"/>
              </a:lnSpc>
            </a:pPr>
            <a:r>
              <a:rPr lang="en-US" dirty="0">
                <a:latin typeface="Times New Roman" panose="02020603050405020304" pitchFamily="18" charset="0"/>
                <a:cs typeface="Times New Roman" panose="02020603050405020304" pitchFamily="18" charset="0"/>
              </a:rPr>
              <a:t>Or if executed, their output is never used.</a:t>
            </a:r>
          </a:p>
          <a:p>
            <a:pPr algn="just">
              <a:lnSpc>
                <a:spcPct val="150000"/>
              </a:lnSpc>
            </a:pPr>
            <a:r>
              <a:rPr lang="en-US" dirty="0">
                <a:latin typeface="Times New Roman" panose="02020603050405020304" pitchFamily="18" charset="0"/>
                <a:cs typeface="Times New Roman" panose="02020603050405020304" pitchFamily="18" charset="0"/>
              </a:rPr>
              <a:t>Thus, dead code plays no role in any program operation and therefore it can simply be eliminated.</a:t>
            </a:r>
          </a:p>
          <a:p>
            <a:pPr marL="0" indent="0" algn="just">
              <a:lnSpc>
                <a:spcPct val="150000"/>
              </a:lnSpc>
              <a:buNone/>
            </a:pPr>
            <a:r>
              <a:rPr lang="en-IN" dirty="0" err="1">
                <a:latin typeface="Times New Roman" panose="02020603050405020304" pitchFamily="18" charset="0"/>
                <a:cs typeface="Times New Roman" panose="02020603050405020304" pitchFamily="18" charset="0"/>
              </a:rPr>
              <a:t>Eg</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=0</a:t>
            </a:r>
          </a:p>
          <a:p>
            <a:pPr marL="0" indent="0" algn="just">
              <a:lnSpc>
                <a:spcPct val="150000"/>
              </a:lnSpc>
              <a:buNone/>
            </a:pPr>
            <a:r>
              <a:rPr lang="en-IN" dirty="0">
                <a:latin typeface="Times New Roman" panose="02020603050405020304" pitchFamily="18" charset="0"/>
                <a:cs typeface="Times New Roman" panose="02020603050405020304" pitchFamily="18" charset="0"/>
              </a:rPr>
              <a:t>		if(</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==1)</a:t>
            </a:r>
          </a:p>
          <a:p>
            <a:pPr marL="0" indent="0" algn="just">
              <a:lnSpc>
                <a:spcPct val="150000"/>
              </a:lnSpc>
              <a:buNone/>
            </a:pPr>
            <a:r>
              <a:rPr lang="en-IN" dirty="0">
                <a:latin typeface="Times New Roman" panose="02020603050405020304" pitchFamily="18" charset="0"/>
                <a:cs typeface="Times New Roman" panose="02020603050405020304" pitchFamily="18" charset="0"/>
              </a:rPr>
              <a:t>		{</a:t>
            </a:r>
          </a:p>
          <a:p>
            <a:pPr marL="0" indent="0" algn="just">
              <a:lnSpc>
                <a:spcPct val="150000"/>
              </a:lnSpc>
              <a:buNone/>
            </a:pPr>
            <a:r>
              <a:rPr lang="en-IN" dirty="0">
                <a:latin typeface="Times New Roman" panose="02020603050405020304" pitchFamily="18" charset="0"/>
                <a:cs typeface="Times New Roman" panose="02020603050405020304" pitchFamily="18" charset="0"/>
              </a:rPr>
              <a:t>			a=b+6</a:t>
            </a:r>
          </a:p>
          <a:p>
            <a:pPr marL="0" indent="0" algn="just">
              <a:lnSpc>
                <a:spcPct val="150000"/>
              </a:lnSpc>
              <a:buNone/>
            </a:pPr>
            <a:r>
              <a:rPr lang="en-IN" dirty="0">
                <a:latin typeface="Times New Roman" panose="02020603050405020304" pitchFamily="18" charset="0"/>
                <a:cs typeface="Times New Roman" panose="02020603050405020304" pitchFamily="18" charset="0"/>
              </a:rPr>
              <a:t>		}</a:t>
            </a: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027F68B-42EB-4C6C-B58A-EEE1BF0C2633}"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dirty="0"/>
          </a:p>
        </p:txBody>
      </p:sp>
      <p:sp>
        <p:nvSpPr>
          <p:cNvPr id="7" name="Title 1"/>
          <p:cNvSpPr txBox="1">
            <a:spLocks/>
          </p:cNvSpPr>
          <p:nvPr/>
        </p:nvSpPr>
        <p:spPr>
          <a:xfrm>
            <a:off x="1524000" y="-17857"/>
            <a:ext cx="7772400" cy="81716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Dead Code Elimination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56062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200000"/>
              </a:lnSpc>
            </a:pPr>
            <a:r>
              <a:rPr lang="en-US" dirty="0"/>
              <a:t>There are some code statements whose computed values are used only under certain circumstances, i.e., sometimes the values are used and sometimes they are not.</a:t>
            </a:r>
          </a:p>
          <a:p>
            <a:pPr algn="just">
              <a:lnSpc>
                <a:spcPct val="200000"/>
              </a:lnSpc>
            </a:pPr>
            <a:r>
              <a:rPr lang="en-US" dirty="0"/>
              <a:t>Such codes are known as partially dead-code.</a:t>
            </a:r>
          </a:p>
          <a:p>
            <a:pPr algn="just">
              <a:lnSpc>
                <a:spcPct val="200000"/>
              </a:lnSpc>
            </a:pPr>
            <a:endParaRPr lang="en-IN" dirty="0"/>
          </a:p>
          <a:p>
            <a:pPr marL="0" indent="0" algn="ctr">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F777735-C37A-4903-9A36-CEDEEA3DCF97}"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dirty="0"/>
          </a:p>
        </p:txBody>
      </p:sp>
      <p:sp>
        <p:nvSpPr>
          <p:cNvPr id="7" name="Title 1"/>
          <p:cNvSpPr txBox="1">
            <a:spLocks/>
          </p:cNvSpPr>
          <p:nvPr/>
        </p:nvSpPr>
        <p:spPr>
          <a:xfrm>
            <a:off x="1554480" y="1"/>
            <a:ext cx="7589520" cy="7721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Partially dead code Elimination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10" name="Picture 6" descr="enter image description here">
            <a:extLst>
              <a:ext uri="{FF2B5EF4-FFF2-40B4-BE49-F238E27FC236}">
                <a16:creationId xmlns:a16="http://schemas.microsoft.com/office/drawing/2014/main" xmlns="" id="{8C7BB3D6-FF8F-4E56-AC8C-B94A81099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124200"/>
            <a:ext cx="5029199" cy="3081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072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648200"/>
          </a:xfrm>
        </p:spPr>
        <p:txBody>
          <a:bodyPr>
            <a:normAutofit fontScale="92500" lnSpcReduction="20000"/>
          </a:bodyPr>
          <a:lstStyle/>
          <a:p>
            <a:pPr marL="0" indent="0" algn="just">
              <a:buNone/>
            </a:pPr>
            <a:r>
              <a:rPr lang="en-US" sz="2000" b="1" dirty="0">
                <a:latin typeface="Times New Roman" panose="02020603050405020304" pitchFamily="18" charset="0"/>
                <a:cs typeface="Times New Roman" panose="02020603050405020304" pitchFamily="18" charset="0"/>
              </a:rPr>
              <a:t>CO-1</a:t>
            </a:r>
            <a:r>
              <a:rPr lang="en-US" sz="2000" dirty="0">
                <a:latin typeface="Times New Roman" panose="02020603050405020304" pitchFamily="18" charset="0"/>
                <a:cs typeface="Times New Roman" panose="02020603050405020304" pitchFamily="18" charset="0"/>
              </a:rPr>
              <a:t> Acquire knowledge of different phases and passes of the compiler and also able to use the compiler tools like LEX, YACC, etc. Students will also be able to design different types of compiler tools to meet the requirements of the realistic constraints of compilers. </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CO-2</a:t>
            </a:r>
            <a:r>
              <a:rPr lang="en-US" sz="2000" dirty="0">
                <a:latin typeface="Times New Roman" panose="02020603050405020304" pitchFamily="18" charset="0"/>
                <a:cs typeface="Times New Roman" panose="02020603050405020304" pitchFamily="18" charset="0"/>
              </a:rPr>
              <a:t> Understand the parser and its types i.e. Top-Down and Bottom-up parsers and construction of LL, SLR, CLR, and LALR parsing table. </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CO-3 Implement the compiler using syntax-directed translation method and get knowledge about the synthesized and inherited attributes. </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CO-4</a:t>
            </a:r>
            <a:r>
              <a:rPr lang="en-US" sz="2000" dirty="0">
                <a:latin typeface="Times New Roman" panose="02020603050405020304" pitchFamily="18" charset="0"/>
                <a:cs typeface="Times New Roman" panose="02020603050405020304" pitchFamily="18" charset="0"/>
              </a:rPr>
              <a:t> Acquire knowledge about run time data structure like symbol table organization and different techniques used in that.</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CO-5 Understand the target machine’s run time environment, its instruction set for code generation and techniques used for code optimization.</a:t>
            </a:r>
          </a:p>
        </p:txBody>
      </p:sp>
      <p:sp>
        <p:nvSpPr>
          <p:cNvPr id="4" name="Date Placeholder 3"/>
          <p:cNvSpPr>
            <a:spLocks noGrp="1"/>
          </p:cNvSpPr>
          <p:nvPr>
            <p:ph type="dt" sz="half" idx="10"/>
          </p:nvPr>
        </p:nvSpPr>
        <p:spPr>
          <a:xfrm>
            <a:off x="457200" y="6356350"/>
            <a:ext cx="2133600" cy="365125"/>
          </a:xfrm>
        </p:spPr>
        <p:txBody>
          <a:bodyPr/>
          <a:lstStyle/>
          <a:p>
            <a:fld id="{8DCC9DA8-42D1-437F-A702-CB162E55FD76}" type="datetime1">
              <a:rPr lang="en-US" smtClean="0"/>
              <a:t>11/2/2022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7</a:t>
            </a:fld>
            <a:endParaRPr lang="en-US"/>
          </a:p>
        </p:txBody>
      </p:sp>
      <p:sp>
        <p:nvSpPr>
          <p:cNvPr id="7" name="Title 1"/>
          <p:cNvSpPr txBox="1">
            <a:spLocks/>
          </p:cNvSpPr>
          <p:nvPr/>
        </p:nvSpPr>
        <p:spPr>
          <a:xfrm>
            <a:off x="1605280" y="-50800"/>
            <a:ext cx="753872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200000"/>
              </a:lnSpc>
              <a:buNone/>
            </a:pPr>
            <a:r>
              <a:rPr lang="en-US" dirty="0">
                <a:latin typeface="Times New Roman" panose="02020603050405020304" pitchFamily="18" charset="0"/>
                <a:cs typeface="Times New Roman" panose="02020603050405020304" pitchFamily="18" charset="0"/>
              </a:rPr>
              <a:t>Loop optimization is most valuable machine-independent optimization because program's inner loop takes bulk to time of a programmer.</a:t>
            </a:r>
          </a:p>
          <a:p>
            <a:pPr marL="0" indent="0" algn="just">
              <a:lnSpc>
                <a:spcPct val="200000"/>
              </a:lnSpc>
              <a:buNone/>
            </a:pPr>
            <a:endParaRPr lang="en-US" dirty="0">
              <a:latin typeface="Times New Roman" panose="02020603050405020304" pitchFamily="18" charset="0"/>
              <a:cs typeface="Times New Roman" panose="02020603050405020304" pitchFamily="18" charset="0"/>
            </a:endParaRPr>
          </a:p>
          <a:p>
            <a:pPr marL="0" indent="0" algn="just">
              <a:lnSpc>
                <a:spcPct val="200000"/>
              </a:lnSpc>
              <a:buNone/>
            </a:pPr>
            <a:r>
              <a:rPr lang="en-US" dirty="0">
                <a:latin typeface="Times New Roman" panose="02020603050405020304" pitchFamily="18" charset="0"/>
                <a:cs typeface="Times New Roman" panose="02020603050405020304" pitchFamily="18" charset="0"/>
              </a:rPr>
              <a:t>If we decrease the number of instructions in an inner loop then the running time of a program may be improved even if we increase the amount of code outside that loop.</a:t>
            </a:r>
          </a:p>
          <a:p>
            <a:pPr algn="just">
              <a:lnSpc>
                <a:spcPct val="200000"/>
              </a:lnSpc>
            </a:pPr>
            <a:endParaRPr lang="en-IN" dirty="0">
              <a:latin typeface="Times New Roman" panose="02020603050405020304" pitchFamily="18" charset="0"/>
              <a:cs typeface="Times New Roman" panose="02020603050405020304" pitchFamily="18" charset="0"/>
            </a:endParaRPr>
          </a:p>
          <a:p>
            <a:pPr marL="0" indent="0" algn="ctr">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4F372D8-EC54-44C2-8552-89F1FDFAB3D7}"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dirty="0"/>
          </a:p>
        </p:txBody>
      </p:sp>
      <p:sp>
        <p:nvSpPr>
          <p:cNvPr id="7" name="Title 1"/>
          <p:cNvSpPr txBox="1">
            <a:spLocks/>
          </p:cNvSpPr>
          <p:nvPr/>
        </p:nvSpPr>
        <p:spPr>
          <a:xfrm>
            <a:off x="1584960" y="1"/>
            <a:ext cx="7559040" cy="80264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Loop Optimization</a:t>
            </a:r>
            <a:r>
              <a:rPr lang="en-IN" sz="2400" dirty="0">
                <a:latin typeface="Times New Roman" panose="02020603050405020304" pitchFamily="18" charset="0"/>
                <a:cs typeface="Times New Roman" panose="02020603050405020304" pitchFamily="18" charset="0"/>
              </a:rPr>
              <a:t>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48608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Code motion is used to decrease the amount of code in loop. This transformation takes a statement or expression which can be moved outside the loop body without affecting the semantics of the program.</a:t>
            </a:r>
          </a:p>
          <a:p>
            <a:pPr marL="0" indent="0" algn="just">
              <a:lnSpc>
                <a:spcPct val="150000"/>
              </a:lnSpc>
              <a:buNone/>
            </a:pPr>
            <a:r>
              <a:rPr lang="en-US" b="1" dirty="0">
                <a:latin typeface="Times New Roman" panose="02020603050405020304" pitchFamily="18" charset="0"/>
                <a:cs typeface="Times New Roman" panose="02020603050405020304" pitchFamily="18" charset="0"/>
              </a:rPr>
              <a:t>For example:</a:t>
            </a:r>
          </a:p>
          <a:p>
            <a:pPr marL="0" indent="0" algn="just">
              <a:lnSpc>
                <a:spcPct val="150000"/>
              </a:lnSpc>
              <a:buNone/>
            </a:pPr>
            <a:r>
              <a:rPr lang="en-US" dirty="0">
                <a:latin typeface="Times New Roman" panose="02020603050405020304" pitchFamily="18" charset="0"/>
                <a:cs typeface="Times New Roman" panose="02020603050405020304" pitchFamily="18" charset="0"/>
              </a:rPr>
              <a:t>In the while statement, the limit-2 equation is a loop invariant equation.</a:t>
            </a:r>
          </a:p>
          <a:p>
            <a:pPr marL="0" indent="0">
              <a:lnSpc>
                <a:spcPct val="150000"/>
              </a:lnSpc>
              <a:buNone/>
            </a:pPr>
            <a:r>
              <a:rPr lang="en-US" b="1" dirty="0">
                <a:latin typeface="Times New Roman" panose="02020603050405020304" pitchFamily="18" charset="0"/>
                <a:cs typeface="Times New Roman" panose="02020603050405020304" pitchFamily="18" charset="0"/>
              </a:rPr>
              <a:t>	while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&lt;=limit-2)     /*statement does not change limit*/  </a:t>
            </a:r>
          </a:p>
          <a:p>
            <a:pPr marL="0" indent="0">
              <a:lnSpc>
                <a:spcPct val="150000"/>
              </a:lnSpc>
              <a:buNone/>
            </a:pPr>
            <a:r>
              <a:rPr lang="en-US" dirty="0">
                <a:latin typeface="Times New Roman" panose="02020603050405020304" pitchFamily="18" charset="0"/>
                <a:cs typeface="Times New Roman" panose="02020603050405020304" pitchFamily="18" charset="0"/>
              </a:rPr>
              <a:t>After code motion the result is as follows:  </a:t>
            </a:r>
          </a:p>
          <a:p>
            <a:pPr marL="0" indent="0">
              <a:lnSpc>
                <a:spcPct val="150000"/>
              </a:lnSpc>
              <a:buNone/>
            </a:pPr>
            <a:r>
              <a:rPr lang="en-US" dirty="0">
                <a:latin typeface="Times New Roman" panose="02020603050405020304" pitchFamily="18" charset="0"/>
                <a:cs typeface="Times New Roman" panose="02020603050405020304" pitchFamily="18" charset="0"/>
              </a:rPr>
              <a:t>     a= limit-2;  </a:t>
            </a:r>
          </a:p>
          <a:p>
            <a:pPr marL="0" indent="0">
              <a:lnSpc>
                <a:spcPct val="150000"/>
              </a:lnSpc>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while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&lt;=a)    /*statement does not change limit or a*/  </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7CF1547-9788-4A5A-AD40-B0DEEB9D8B58}"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dirty="0"/>
          </a:p>
        </p:txBody>
      </p:sp>
      <p:sp>
        <p:nvSpPr>
          <p:cNvPr id="7" name="Title 1"/>
          <p:cNvSpPr txBox="1">
            <a:spLocks/>
          </p:cNvSpPr>
          <p:nvPr/>
        </p:nvSpPr>
        <p:spPr>
          <a:xfrm>
            <a:off x="1574800" y="1"/>
            <a:ext cx="7569200" cy="80264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Code Motion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91351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3124200" cy="4525963"/>
          </a:xfrm>
        </p:spPr>
        <p:txBody>
          <a:bodyPr>
            <a:noAutofit/>
          </a:bodyPr>
          <a:lstStyle/>
          <a:p>
            <a:pPr marL="0" indent="0" algn="just">
              <a:lnSpc>
                <a:spcPct val="200000"/>
              </a:lnSpc>
              <a:buNone/>
            </a:pPr>
            <a:r>
              <a:rPr lang="en-US" dirty="0">
                <a:latin typeface="Times New Roman" panose="02020603050405020304" pitchFamily="18" charset="0"/>
                <a:cs typeface="Times New Roman" panose="02020603050405020304" pitchFamily="18" charset="0"/>
              </a:rPr>
              <a:t>Induction variable elimination is used to replace variable from inner loop.</a:t>
            </a:r>
          </a:p>
          <a:p>
            <a:pPr marL="0" indent="0" algn="just">
              <a:lnSpc>
                <a:spcPct val="200000"/>
              </a:lnSpc>
              <a:buNone/>
            </a:pPr>
            <a:endParaRPr lang="en-US" dirty="0">
              <a:latin typeface="Times New Roman" panose="02020603050405020304" pitchFamily="18" charset="0"/>
              <a:cs typeface="Times New Roman" panose="02020603050405020304" pitchFamily="18" charset="0"/>
            </a:endParaRPr>
          </a:p>
          <a:p>
            <a:pPr algn="just">
              <a:lnSpc>
                <a:spcPct val="200000"/>
              </a:lnSpc>
            </a:pPr>
            <a:r>
              <a:rPr lang="en-US" dirty="0">
                <a:latin typeface="Times New Roman" panose="02020603050405020304" pitchFamily="18" charset="0"/>
                <a:cs typeface="Times New Roman" panose="02020603050405020304" pitchFamily="18" charset="0"/>
              </a:rPr>
              <a:t>It can reduce the number of additions in a loop. It improves both code space and run time performance.</a:t>
            </a:r>
          </a:p>
          <a:p>
            <a:pPr algn="just">
              <a:lnSpc>
                <a:spcPct val="200000"/>
              </a:lnSpc>
            </a:pPr>
            <a:endParaRPr lang="en-IN" dirty="0">
              <a:latin typeface="Times New Roman" panose="02020603050405020304" pitchFamily="18" charset="0"/>
              <a:cs typeface="Times New Roman" panose="02020603050405020304" pitchFamily="18" charset="0"/>
            </a:endParaRPr>
          </a:p>
          <a:p>
            <a:pPr marL="0" indent="0" algn="ctr">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3F58DED-59BF-4BEB-8A36-ED20F7DBDF58}"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dirty="0"/>
          </a:p>
        </p:txBody>
      </p:sp>
      <p:sp>
        <p:nvSpPr>
          <p:cNvPr id="7" name="Title 1"/>
          <p:cNvSpPr txBox="1">
            <a:spLocks/>
          </p:cNvSpPr>
          <p:nvPr/>
        </p:nvSpPr>
        <p:spPr>
          <a:xfrm>
            <a:off x="1574800" y="1"/>
            <a:ext cx="75692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Induction-Variable Elimination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10" name="Picture 2" descr="Loop Optimization">
            <a:extLst>
              <a:ext uri="{FF2B5EF4-FFF2-40B4-BE49-F238E27FC236}">
                <a16:creationId xmlns:a16="http://schemas.microsoft.com/office/drawing/2014/main" xmlns="" id="{C5A46C86-E2CF-4AE2-968F-E8925C17E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599" y="1304304"/>
            <a:ext cx="4876801" cy="523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08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Strength reduction is used to replace the expensive operation by the cheaper once on the target machine.</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Addition of a constant is cheaper than a multiplication. So we can replace multiplication with an addition within the loop.</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Multiplication is cheaper than exponentiation. So we can replace exponentiation with multiplication within the loop.</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4844E48-5082-4313-8D23-F9C88D9A2620}"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dirty="0"/>
          </a:p>
        </p:txBody>
      </p:sp>
      <p:sp>
        <p:nvSpPr>
          <p:cNvPr id="7" name="Title 1"/>
          <p:cNvSpPr txBox="1">
            <a:spLocks/>
          </p:cNvSpPr>
          <p:nvPr/>
        </p:nvSpPr>
        <p:spPr>
          <a:xfrm>
            <a:off x="1584960" y="0"/>
            <a:ext cx="7559040" cy="9245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Reduction in Strength</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5428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AA096D-83BB-40A3-A981-84E4C6812148}"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dirty="0"/>
          </a:p>
        </p:txBody>
      </p:sp>
      <p:sp>
        <p:nvSpPr>
          <p:cNvPr id="7" name="Title 1"/>
          <p:cNvSpPr txBox="1">
            <a:spLocks/>
          </p:cNvSpPr>
          <p:nvPr/>
        </p:nvSpPr>
        <p:spPr>
          <a:xfrm>
            <a:off x="1696720" y="0"/>
            <a:ext cx="7447280" cy="863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Example</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10" name="Content Placeholder 2">
            <a:extLst>
              <a:ext uri="{FF2B5EF4-FFF2-40B4-BE49-F238E27FC236}">
                <a16:creationId xmlns:a16="http://schemas.microsoft.com/office/drawing/2014/main" xmlns="" id="{A334F57C-02A5-44FB-9392-3C5171D51431}"/>
              </a:ext>
            </a:extLst>
          </p:cNvPr>
          <p:cNvSpPr>
            <a:spLocks noGrp="1"/>
          </p:cNvSpPr>
          <p:nvPr>
            <p:ph idx="1"/>
          </p:nvPr>
        </p:nvSpPr>
        <p:spPr>
          <a:xfrm>
            <a:off x="533400" y="1142999"/>
            <a:ext cx="8229600" cy="503991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Code                            After strength reduction the code will be</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 the above code, it is cheaper to compute j=s than j=3 *</a:t>
            </a:r>
            <a:r>
              <a:rPr lang="en-US" dirty="0" err="1">
                <a:latin typeface="Times New Roman" panose="02020603050405020304" pitchFamily="18" charset="0"/>
                <a:cs typeface="Times New Roman" panose="02020603050405020304" pitchFamily="18" charset="0"/>
              </a:rPr>
              <a:t>i</a:t>
            </a:r>
            <a:endParaRPr lang="en-IN"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xmlns="" id="{7E142312-C057-4C62-8002-D009A375B4DE}"/>
              </a:ext>
            </a:extLst>
          </p:cNvPr>
          <p:cNvSpPr/>
          <p:nvPr/>
        </p:nvSpPr>
        <p:spPr>
          <a:xfrm>
            <a:off x="533400" y="1890454"/>
            <a:ext cx="3395331" cy="2529282"/>
          </a:xfrm>
          <a:prstGeom prst="rect">
            <a:avLst/>
          </a:prstGeom>
        </p:spPr>
        <p:txBody>
          <a:bodyPr wrap="square">
            <a:spAutoFit/>
          </a:bodyPr>
          <a:lstStyle/>
          <a:p>
            <a:pPr>
              <a:lnSpc>
                <a:spcPct val="150000"/>
              </a:lnSpc>
              <a:buFont typeface="+mj-lt"/>
              <a:buAutoNum type="arabicPeriod"/>
            </a:pPr>
            <a:r>
              <a:rPr lang="pl-PL" b="1" dirty="0">
                <a:solidFill>
                  <a:srgbClr val="006699"/>
                </a:solidFill>
                <a:latin typeface="verdana" panose="020B0604030504040204" pitchFamily="34" charset="0"/>
              </a:rPr>
              <a:t>while</a:t>
            </a:r>
            <a:r>
              <a:rPr lang="pl-PL" dirty="0">
                <a:solidFill>
                  <a:srgbClr val="000000"/>
                </a:solidFill>
                <a:latin typeface="verdana" panose="020B0604030504040204" pitchFamily="34" charset="0"/>
              </a:rPr>
              <a:t> (i&lt;</a:t>
            </a:r>
            <a:r>
              <a:rPr lang="pl-PL" dirty="0">
                <a:solidFill>
                  <a:srgbClr val="C00000"/>
                </a:solidFill>
                <a:latin typeface="verdana" panose="020B0604030504040204" pitchFamily="34" charset="0"/>
              </a:rPr>
              <a:t>10</a:t>
            </a:r>
            <a:r>
              <a:rPr lang="pl-PL" dirty="0">
                <a:solidFill>
                  <a:srgbClr val="000000"/>
                </a:solidFill>
                <a:latin typeface="verdana" panose="020B0604030504040204" pitchFamily="34" charset="0"/>
              </a:rPr>
              <a:t>)  </a:t>
            </a:r>
          </a:p>
          <a:p>
            <a:pPr>
              <a:lnSpc>
                <a:spcPct val="150000"/>
              </a:lnSpc>
              <a:buFont typeface="+mj-lt"/>
              <a:buAutoNum type="arabicPeriod"/>
            </a:pPr>
            <a:r>
              <a:rPr lang="pl-PL" dirty="0">
                <a:solidFill>
                  <a:srgbClr val="000000"/>
                </a:solidFill>
                <a:latin typeface="verdana" panose="020B0604030504040204" pitchFamily="34" charset="0"/>
              </a:rPr>
              <a:t>{  </a:t>
            </a:r>
          </a:p>
          <a:p>
            <a:pPr>
              <a:lnSpc>
                <a:spcPct val="150000"/>
              </a:lnSpc>
              <a:buFont typeface="+mj-lt"/>
              <a:buAutoNum type="arabicPeriod"/>
            </a:pPr>
            <a:r>
              <a:rPr lang="en-IN" dirty="0">
                <a:solidFill>
                  <a:srgbClr val="000000"/>
                </a:solidFill>
                <a:latin typeface="verdana" panose="020B0604030504040204" pitchFamily="34" charset="0"/>
              </a:rPr>
              <a:t>  </a:t>
            </a:r>
            <a:r>
              <a:rPr lang="pl-PL" dirty="0">
                <a:solidFill>
                  <a:srgbClr val="000000"/>
                </a:solidFill>
                <a:latin typeface="verdana" panose="020B0604030504040204" pitchFamily="34" charset="0"/>
              </a:rPr>
              <a:t>j= </a:t>
            </a:r>
            <a:r>
              <a:rPr lang="pl-PL" dirty="0">
                <a:solidFill>
                  <a:srgbClr val="C00000"/>
                </a:solidFill>
                <a:latin typeface="verdana" panose="020B0604030504040204" pitchFamily="34" charset="0"/>
              </a:rPr>
              <a:t>3</a:t>
            </a:r>
            <a:r>
              <a:rPr lang="pl-PL" dirty="0">
                <a:solidFill>
                  <a:srgbClr val="000000"/>
                </a:solidFill>
                <a:latin typeface="verdana" panose="020B0604030504040204" pitchFamily="34" charset="0"/>
              </a:rPr>
              <a:t> * i+</a:t>
            </a:r>
            <a:r>
              <a:rPr lang="pl-PL" dirty="0">
                <a:solidFill>
                  <a:srgbClr val="C00000"/>
                </a:solidFill>
                <a:latin typeface="verdana" panose="020B0604030504040204" pitchFamily="34" charset="0"/>
              </a:rPr>
              <a:t>1</a:t>
            </a:r>
            <a:r>
              <a:rPr lang="pl-PL" dirty="0">
                <a:solidFill>
                  <a:srgbClr val="000000"/>
                </a:solidFill>
                <a:latin typeface="verdana" panose="020B0604030504040204" pitchFamily="34" charset="0"/>
              </a:rPr>
              <a:t>;  </a:t>
            </a:r>
          </a:p>
          <a:p>
            <a:pPr>
              <a:lnSpc>
                <a:spcPct val="150000"/>
              </a:lnSpc>
              <a:buFont typeface="+mj-lt"/>
              <a:buAutoNum type="arabicPeriod"/>
            </a:pPr>
            <a:r>
              <a:rPr lang="en-IN" dirty="0">
                <a:solidFill>
                  <a:srgbClr val="000000"/>
                </a:solidFill>
                <a:latin typeface="verdana" panose="020B0604030504040204" pitchFamily="34" charset="0"/>
              </a:rPr>
              <a:t>  </a:t>
            </a:r>
            <a:r>
              <a:rPr lang="pl-PL" dirty="0">
                <a:solidFill>
                  <a:srgbClr val="000000"/>
                </a:solidFill>
                <a:latin typeface="verdana" panose="020B0604030504040204" pitchFamily="34" charset="0"/>
              </a:rPr>
              <a:t>a[j]=a[j]-</a:t>
            </a:r>
            <a:r>
              <a:rPr lang="pl-PL" dirty="0">
                <a:solidFill>
                  <a:srgbClr val="C00000"/>
                </a:solidFill>
                <a:latin typeface="verdana" panose="020B0604030504040204" pitchFamily="34" charset="0"/>
              </a:rPr>
              <a:t>2</a:t>
            </a:r>
            <a:r>
              <a:rPr lang="pl-PL" dirty="0">
                <a:solidFill>
                  <a:srgbClr val="000000"/>
                </a:solidFill>
                <a:latin typeface="verdana" panose="020B0604030504040204" pitchFamily="34" charset="0"/>
              </a:rPr>
              <a:t>;  </a:t>
            </a:r>
          </a:p>
          <a:p>
            <a:pPr>
              <a:lnSpc>
                <a:spcPct val="150000"/>
              </a:lnSpc>
              <a:buFont typeface="+mj-lt"/>
              <a:buAutoNum type="arabicPeriod"/>
            </a:pPr>
            <a:r>
              <a:rPr lang="en-IN" dirty="0">
                <a:solidFill>
                  <a:srgbClr val="000000"/>
                </a:solidFill>
                <a:latin typeface="verdana" panose="020B0604030504040204" pitchFamily="34" charset="0"/>
              </a:rPr>
              <a:t>  </a:t>
            </a:r>
            <a:r>
              <a:rPr lang="pl-PL" dirty="0">
                <a:solidFill>
                  <a:srgbClr val="000000"/>
                </a:solidFill>
                <a:latin typeface="verdana" panose="020B0604030504040204" pitchFamily="34" charset="0"/>
              </a:rPr>
              <a:t>i=i+</a:t>
            </a:r>
            <a:r>
              <a:rPr lang="pl-PL" dirty="0">
                <a:solidFill>
                  <a:srgbClr val="C00000"/>
                </a:solidFill>
                <a:latin typeface="verdana" panose="020B0604030504040204" pitchFamily="34" charset="0"/>
              </a:rPr>
              <a:t>2</a:t>
            </a:r>
            <a:r>
              <a:rPr lang="pl-PL" dirty="0">
                <a:solidFill>
                  <a:srgbClr val="000000"/>
                </a:solidFill>
                <a:latin typeface="verdana" panose="020B0604030504040204" pitchFamily="34" charset="0"/>
              </a:rPr>
              <a:t>;  </a:t>
            </a:r>
          </a:p>
          <a:p>
            <a:pPr>
              <a:lnSpc>
                <a:spcPct val="150000"/>
              </a:lnSpc>
              <a:buFont typeface="+mj-lt"/>
              <a:buAutoNum type="arabicPeriod"/>
            </a:pPr>
            <a:r>
              <a:rPr lang="pl-PL" dirty="0">
                <a:solidFill>
                  <a:srgbClr val="000000"/>
                </a:solidFill>
                <a:latin typeface="verdana" panose="020B0604030504040204" pitchFamily="34" charset="0"/>
              </a:rPr>
              <a:t> }</a:t>
            </a:r>
            <a:endParaRPr lang="pl-PL" b="0" i="0" dirty="0">
              <a:solidFill>
                <a:srgbClr val="000000"/>
              </a:solidFill>
              <a:effectLst/>
              <a:latin typeface="verdana" panose="020B0604030504040204" pitchFamily="34" charset="0"/>
            </a:endParaRPr>
          </a:p>
        </p:txBody>
      </p:sp>
      <p:sp>
        <p:nvSpPr>
          <p:cNvPr id="12" name="Rectangle 11">
            <a:extLst>
              <a:ext uri="{FF2B5EF4-FFF2-40B4-BE49-F238E27FC236}">
                <a16:creationId xmlns:a16="http://schemas.microsoft.com/office/drawing/2014/main" xmlns="" id="{C9FF6E6A-62EC-4389-AED1-42D484E33C30}"/>
              </a:ext>
            </a:extLst>
          </p:cNvPr>
          <p:cNvSpPr/>
          <p:nvPr/>
        </p:nvSpPr>
        <p:spPr>
          <a:xfrm>
            <a:off x="4114800" y="1882487"/>
            <a:ext cx="4122219" cy="3360279"/>
          </a:xfrm>
          <a:prstGeom prst="rect">
            <a:avLst/>
          </a:prstGeom>
        </p:spPr>
        <p:txBody>
          <a:bodyPr wrap="square">
            <a:spAutoFit/>
          </a:bodyPr>
          <a:lstStyle/>
          <a:p>
            <a:pPr>
              <a:lnSpc>
                <a:spcPct val="150000"/>
              </a:lnSpc>
              <a:buFont typeface="+mj-lt"/>
              <a:buAutoNum type="arabicPeriod"/>
            </a:pPr>
            <a:r>
              <a:rPr lang="en-IN" dirty="0">
                <a:solidFill>
                  <a:srgbClr val="000000"/>
                </a:solidFill>
                <a:latin typeface="verdana" panose="020B0604030504040204" pitchFamily="34" charset="0"/>
              </a:rPr>
              <a:t>s= </a:t>
            </a:r>
            <a:r>
              <a:rPr lang="en-IN" dirty="0">
                <a:solidFill>
                  <a:srgbClr val="C00000"/>
                </a:solidFill>
                <a:latin typeface="verdana" panose="020B0604030504040204" pitchFamily="34" charset="0"/>
              </a:rPr>
              <a:t>3</a:t>
            </a:r>
            <a:r>
              <a:rPr lang="en-IN" dirty="0">
                <a:solidFill>
                  <a:srgbClr val="000000"/>
                </a:solidFill>
                <a:latin typeface="verdana" panose="020B0604030504040204" pitchFamily="34" charset="0"/>
              </a:rPr>
              <a:t>*i+</a:t>
            </a:r>
            <a:r>
              <a:rPr lang="en-IN" dirty="0">
                <a:solidFill>
                  <a:srgbClr val="C00000"/>
                </a:solidFill>
                <a:latin typeface="verdana" panose="020B0604030504040204" pitchFamily="34" charset="0"/>
              </a:rPr>
              <a:t>1</a:t>
            </a:r>
            <a:r>
              <a:rPr lang="en-IN" dirty="0">
                <a:solidFill>
                  <a:srgbClr val="000000"/>
                </a:solidFill>
                <a:latin typeface="verdana" panose="020B0604030504040204" pitchFamily="34" charset="0"/>
              </a:rPr>
              <a:t>;  </a:t>
            </a:r>
          </a:p>
          <a:p>
            <a:pPr>
              <a:lnSpc>
                <a:spcPct val="150000"/>
              </a:lnSpc>
              <a:buFont typeface="+mj-lt"/>
              <a:buAutoNum type="arabicPeriod"/>
            </a:pPr>
            <a:r>
              <a:rPr lang="en-IN" dirty="0">
                <a:solidFill>
                  <a:srgbClr val="000000"/>
                </a:solidFill>
                <a:latin typeface="verdana" panose="020B0604030504040204" pitchFamily="34" charset="0"/>
              </a:rPr>
              <a:t>      </a:t>
            </a:r>
            <a:r>
              <a:rPr lang="en-IN" b="1" dirty="0">
                <a:solidFill>
                  <a:srgbClr val="006699"/>
                </a:solidFill>
                <a:latin typeface="verdana" panose="020B0604030504040204" pitchFamily="34" charset="0"/>
              </a:rPr>
              <a:t>while</a:t>
            </a:r>
            <a:r>
              <a:rPr lang="en-IN" dirty="0">
                <a:solidFill>
                  <a:srgbClr val="000000"/>
                </a:solidFill>
                <a:latin typeface="verdana" panose="020B0604030504040204" pitchFamily="34" charset="0"/>
              </a:rPr>
              <a:t> (</a:t>
            </a:r>
            <a:r>
              <a:rPr lang="en-IN" dirty="0" err="1">
                <a:solidFill>
                  <a:srgbClr val="000000"/>
                </a:solidFill>
                <a:latin typeface="verdana" panose="020B0604030504040204" pitchFamily="34" charset="0"/>
              </a:rPr>
              <a:t>i</a:t>
            </a:r>
            <a:r>
              <a:rPr lang="en-IN" dirty="0">
                <a:solidFill>
                  <a:srgbClr val="000000"/>
                </a:solidFill>
                <a:latin typeface="verdana" panose="020B0604030504040204" pitchFamily="34" charset="0"/>
              </a:rPr>
              <a:t>&lt;</a:t>
            </a:r>
            <a:r>
              <a:rPr lang="en-IN" dirty="0">
                <a:solidFill>
                  <a:srgbClr val="C00000"/>
                </a:solidFill>
                <a:latin typeface="verdana" panose="020B0604030504040204" pitchFamily="34" charset="0"/>
              </a:rPr>
              <a:t>10</a:t>
            </a:r>
            <a:r>
              <a:rPr lang="en-IN" dirty="0">
                <a:solidFill>
                  <a:srgbClr val="000000"/>
                </a:solidFill>
                <a:latin typeface="verdana" panose="020B0604030504040204" pitchFamily="34" charset="0"/>
              </a:rPr>
              <a:t>)  </a:t>
            </a:r>
          </a:p>
          <a:p>
            <a:pPr>
              <a:lnSpc>
                <a:spcPct val="150000"/>
              </a:lnSpc>
              <a:buFont typeface="+mj-lt"/>
              <a:buAutoNum type="arabicPeriod"/>
            </a:pPr>
            <a:r>
              <a:rPr lang="en-IN" dirty="0">
                <a:solidFill>
                  <a:srgbClr val="000000"/>
                </a:solidFill>
                <a:latin typeface="verdana" panose="020B0604030504040204" pitchFamily="34" charset="0"/>
              </a:rPr>
              <a:t>       {  </a:t>
            </a:r>
          </a:p>
          <a:p>
            <a:pPr>
              <a:lnSpc>
                <a:spcPct val="150000"/>
              </a:lnSpc>
              <a:buFont typeface="+mj-lt"/>
              <a:buAutoNum type="arabicPeriod"/>
            </a:pPr>
            <a:r>
              <a:rPr lang="en-IN" dirty="0">
                <a:solidFill>
                  <a:srgbClr val="000000"/>
                </a:solidFill>
                <a:latin typeface="verdana" panose="020B0604030504040204" pitchFamily="34" charset="0"/>
              </a:rPr>
              <a:t>            j=s;  </a:t>
            </a:r>
          </a:p>
          <a:p>
            <a:pPr>
              <a:lnSpc>
                <a:spcPct val="150000"/>
              </a:lnSpc>
              <a:buFont typeface="+mj-lt"/>
              <a:buAutoNum type="arabicPeriod"/>
            </a:pPr>
            <a:r>
              <a:rPr lang="en-IN" dirty="0">
                <a:solidFill>
                  <a:srgbClr val="000000"/>
                </a:solidFill>
                <a:latin typeface="verdana" panose="020B0604030504040204" pitchFamily="34" charset="0"/>
              </a:rPr>
              <a:t>            a[j]= a[j]-</a:t>
            </a:r>
            <a:r>
              <a:rPr lang="en-IN" dirty="0">
                <a:solidFill>
                  <a:srgbClr val="C00000"/>
                </a:solidFill>
                <a:latin typeface="verdana" panose="020B0604030504040204" pitchFamily="34" charset="0"/>
              </a:rPr>
              <a:t>2</a:t>
            </a:r>
            <a:r>
              <a:rPr lang="en-IN" dirty="0">
                <a:solidFill>
                  <a:srgbClr val="000000"/>
                </a:solidFill>
                <a:latin typeface="verdana" panose="020B0604030504040204" pitchFamily="34" charset="0"/>
              </a:rPr>
              <a:t>;  </a:t>
            </a:r>
          </a:p>
          <a:p>
            <a:pPr>
              <a:lnSpc>
                <a:spcPct val="150000"/>
              </a:lnSpc>
              <a:buFont typeface="+mj-lt"/>
              <a:buAutoNum type="arabicPeriod"/>
            </a:pPr>
            <a:r>
              <a:rPr lang="en-IN" dirty="0">
                <a:solidFill>
                  <a:srgbClr val="000000"/>
                </a:solidFill>
                <a:latin typeface="verdana" panose="020B0604030504040204" pitchFamily="34" charset="0"/>
              </a:rPr>
              <a:t>            </a:t>
            </a:r>
            <a:r>
              <a:rPr lang="en-IN" dirty="0" err="1">
                <a:solidFill>
                  <a:srgbClr val="000000"/>
                </a:solidFill>
                <a:latin typeface="verdana" panose="020B0604030504040204" pitchFamily="34" charset="0"/>
              </a:rPr>
              <a:t>i</a:t>
            </a:r>
            <a:r>
              <a:rPr lang="en-IN" dirty="0">
                <a:solidFill>
                  <a:srgbClr val="000000"/>
                </a:solidFill>
                <a:latin typeface="verdana" panose="020B0604030504040204" pitchFamily="34" charset="0"/>
              </a:rPr>
              <a:t>=i+</a:t>
            </a:r>
            <a:r>
              <a:rPr lang="en-IN" dirty="0">
                <a:solidFill>
                  <a:srgbClr val="C00000"/>
                </a:solidFill>
                <a:latin typeface="verdana" panose="020B0604030504040204" pitchFamily="34" charset="0"/>
              </a:rPr>
              <a:t>2</a:t>
            </a:r>
            <a:r>
              <a:rPr lang="en-IN" dirty="0">
                <a:solidFill>
                  <a:srgbClr val="000000"/>
                </a:solidFill>
                <a:latin typeface="verdana" panose="020B0604030504040204" pitchFamily="34" charset="0"/>
              </a:rPr>
              <a:t>;  </a:t>
            </a:r>
          </a:p>
          <a:p>
            <a:pPr>
              <a:lnSpc>
                <a:spcPct val="150000"/>
              </a:lnSpc>
              <a:buFont typeface="+mj-lt"/>
              <a:buAutoNum type="arabicPeriod"/>
            </a:pPr>
            <a:r>
              <a:rPr lang="en-IN" dirty="0">
                <a:solidFill>
                  <a:srgbClr val="000000"/>
                </a:solidFill>
                <a:latin typeface="verdana" panose="020B0604030504040204" pitchFamily="34" charset="0"/>
              </a:rPr>
              <a:t>            s=s+</a:t>
            </a:r>
            <a:r>
              <a:rPr lang="en-IN" dirty="0">
                <a:solidFill>
                  <a:srgbClr val="C00000"/>
                </a:solidFill>
                <a:latin typeface="verdana" panose="020B0604030504040204" pitchFamily="34" charset="0"/>
              </a:rPr>
              <a:t>6</a:t>
            </a:r>
            <a:r>
              <a:rPr lang="en-IN" dirty="0">
                <a:solidFill>
                  <a:srgbClr val="000000"/>
                </a:solidFill>
                <a:latin typeface="verdana" panose="020B0604030504040204" pitchFamily="34" charset="0"/>
              </a:rPr>
              <a:t>;  </a:t>
            </a:r>
          </a:p>
          <a:p>
            <a:pPr>
              <a:lnSpc>
                <a:spcPct val="150000"/>
              </a:lnSpc>
              <a:buFont typeface="+mj-lt"/>
              <a:buAutoNum type="arabicPeriod"/>
            </a:pPr>
            <a:r>
              <a:rPr lang="en-IN" dirty="0">
                <a:solidFill>
                  <a:srgbClr val="000000"/>
                </a:solidFill>
                <a:latin typeface="verdana" panose="020B0604030504040204" pitchFamily="34" charset="0"/>
              </a:rPr>
              <a:t>       } </a:t>
            </a:r>
            <a:endParaRPr lang="en-IN"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85779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14" end="14"/>
                                            </p:txEl>
                                          </p:spTgt>
                                        </p:tgtEl>
                                        <p:attrNameLst>
                                          <p:attrName>style.visibility</p:attrName>
                                        </p:attrNameLst>
                                      </p:cBhvr>
                                      <p:to>
                                        <p:strVal val="visible"/>
                                      </p:to>
                                    </p:set>
                                    <p:anim calcmode="lin" valueType="num">
                                      <p:cBhvr additive="base">
                                        <p:cTn id="25"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Loop Unrolling- </a:t>
            </a:r>
            <a:r>
              <a:rPr lang="en-US" dirty="0">
                <a:latin typeface="Times New Roman" panose="02020603050405020304" pitchFamily="18" charset="0"/>
                <a:cs typeface="Times New Roman" panose="02020603050405020304" pitchFamily="18" charset="0"/>
              </a:rPr>
              <a:t>Duplicate the body of the loop multiple times, in order to decrease the no of times the loop condition is tested.</a:t>
            </a: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Loop Jamming- </a:t>
            </a:r>
            <a:r>
              <a:rPr lang="en-US" dirty="0">
                <a:latin typeface="Times New Roman" panose="02020603050405020304" pitchFamily="18" charset="0"/>
                <a:cs typeface="Times New Roman" panose="02020603050405020304" pitchFamily="18" charset="0"/>
              </a:rPr>
              <a:t>Combines the bodies of two adjacent loops that would iterate the same no of times.</a:t>
            </a:r>
          </a:p>
        </p:txBody>
      </p:sp>
      <p:sp>
        <p:nvSpPr>
          <p:cNvPr id="4" name="Date Placeholder 3"/>
          <p:cNvSpPr>
            <a:spLocks noGrp="1"/>
          </p:cNvSpPr>
          <p:nvPr>
            <p:ph type="dt" sz="half" idx="10"/>
          </p:nvPr>
        </p:nvSpPr>
        <p:spPr/>
        <p:txBody>
          <a:bodyPr/>
          <a:lstStyle/>
          <a:p>
            <a:fld id="{DAB31267-A557-46B0-89B3-739FF6C84740}"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dirty="0"/>
          </a:p>
        </p:txBody>
      </p:sp>
      <p:sp>
        <p:nvSpPr>
          <p:cNvPr id="7" name="Title 1"/>
          <p:cNvSpPr txBox="1">
            <a:spLocks/>
          </p:cNvSpPr>
          <p:nvPr/>
        </p:nvSpPr>
        <p:spPr>
          <a:xfrm>
            <a:off x="1645920" y="0"/>
            <a:ext cx="7498080" cy="95504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Loop Unrolling and Loop Jamming</a:t>
            </a: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13577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Machine-dependent optimization is done after the target code has been generated and when the code is transformed according to the target machine architecture.</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It involves CPU registers and may have absolute memory references rather than relative references.</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Machine-dependent optimizers put efforts to take maximum advantage of memory hierarchy.</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44F171F-B8AB-444C-A0CD-09E3A47F589F}"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dirty="0"/>
          </a:p>
        </p:txBody>
      </p:sp>
      <p:sp>
        <p:nvSpPr>
          <p:cNvPr id="7" name="Title 1"/>
          <p:cNvSpPr txBox="1">
            <a:spLocks/>
          </p:cNvSpPr>
          <p:nvPr/>
        </p:nvSpPr>
        <p:spPr>
          <a:xfrm>
            <a:off x="1534160" y="0"/>
            <a:ext cx="7609840" cy="8737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Machine-dependent optimization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08080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200000"/>
              </a:lnSpc>
            </a:pPr>
            <a:r>
              <a:rPr lang="en-US" dirty="0">
                <a:latin typeface="Times New Roman" panose="02020603050405020304" pitchFamily="18" charset="0"/>
                <a:cs typeface="Times New Roman" panose="02020603050405020304" pitchFamily="18" charset="0"/>
              </a:rPr>
              <a:t>Peephole optimization is a type of </a:t>
            </a:r>
            <a:r>
              <a:rPr lang="en-US" dirty="0">
                <a:latin typeface="Times New Roman" panose="02020603050405020304" pitchFamily="18" charset="0"/>
                <a:cs typeface="Times New Roman" panose="02020603050405020304" pitchFamily="18" charset="0"/>
                <a:hlinkClick r:id="rId3"/>
              </a:rPr>
              <a:t>Code Optimization</a:t>
            </a:r>
            <a:r>
              <a:rPr lang="en-US" dirty="0">
                <a:latin typeface="Times New Roman" panose="02020603050405020304" pitchFamily="18" charset="0"/>
                <a:cs typeface="Times New Roman" panose="02020603050405020304" pitchFamily="18" charset="0"/>
              </a:rPr>
              <a:t> performed on a small part of the code. It is performed on the very small set of instructions in a segment of code</a:t>
            </a:r>
          </a:p>
          <a:p>
            <a:pPr algn="just">
              <a:lnSpc>
                <a:spcPct val="200000"/>
              </a:lnSpc>
            </a:pPr>
            <a:r>
              <a:rPr lang="en-US" i="1" dirty="0">
                <a:latin typeface="Times New Roman" panose="02020603050405020304" pitchFamily="18" charset="0"/>
                <a:cs typeface="Times New Roman" panose="02020603050405020304" pitchFamily="18" charset="0"/>
              </a:rPr>
              <a:t>The small set of instructions or small part of code on which peephole optimization is performed is known as </a:t>
            </a:r>
            <a:r>
              <a:rPr lang="en-US" b="1" i="1" dirty="0">
                <a:latin typeface="Times New Roman" panose="02020603050405020304" pitchFamily="18" charset="0"/>
                <a:cs typeface="Times New Roman" panose="02020603050405020304" pitchFamily="18" charset="0"/>
              </a:rPr>
              <a:t>peephole</a:t>
            </a:r>
            <a:r>
              <a:rPr lang="en-US" i="1" dirty="0">
                <a:latin typeface="Times New Roman" panose="02020603050405020304" pitchFamily="18" charset="0"/>
                <a:cs typeface="Times New Roman" panose="02020603050405020304" pitchFamily="18" charset="0"/>
              </a:rPr>
              <a:t> or </a:t>
            </a:r>
            <a:r>
              <a:rPr lang="en-US" b="1" i="1" dirty="0">
                <a:latin typeface="Times New Roman" panose="02020603050405020304" pitchFamily="18" charset="0"/>
                <a:cs typeface="Times New Roman" panose="02020603050405020304" pitchFamily="18" charset="0"/>
              </a:rPr>
              <a:t>window</a:t>
            </a:r>
            <a:r>
              <a:rPr lang="en-US" i="1" dirty="0">
                <a:latin typeface="Times New Roman" panose="02020603050405020304" pitchFamily="18" charset="0"/>
                <a:cs typeface="Times New Roman" panose="02020603050405020304" pitchFamily="18" charset="0"/>
              </a:rPr>
              <a:t>.</a:t>
            </a:r>
          </a:p>
          <a:p>
            <a:pPr algn="just">
              <a:lnSpc>
                <a:spcPct val="200000"/>
              </a:lnSpc>
            </a:pPr>
            <a:r>
              <a:rPr lang="en-US" dirty="0">
                <a:latin typeface="Times New Roman" panose="02020603050405020304" pitchFamily="18" charset="0"/>
                <a:cs typeface="Times New Roman" panose="02020603050405020304" pitchFamily="18" charset="0"/>
              </a:rPr>
              <a:t>It basically works on the theory of replacement in which a part of code is replaced by shorter and faster code without change in output.</a:t>
            </a:r>
          </a:p>
          <a:p>
            <a:pPr algn="just">
              <a:lnSpc>
                <a:spcPct val="200000"/>
              </a:lnSpc>
            </a:pPr>
            <a:r>
              <a:rPr lang="en-US" dirty="0">
                <a:latin typeface="Times New Roman" panose="02020603050405020304" pitchFamily="18" charset="0"/>
                <a:cs typeface="Times New Roman" panose="02020603050405020304" pitchFamily="18" charset="0"/>
              </a:rPr>
              <a:t>Peephole is the machine dependent optimization.</a:t>
            </a:r>
          </a:p>
          <a:p>
            <a:pPr algn="just">
              <a:lnSpc>
                <a:spcPct val="200000"/>
              </a:lnSpc>
            </a:pPr>
            <a:endParaRPr lang="en-IN" dirty="0">
              <a:latin typeface="Times New Roman" panose="02020603050405020304" pitchFamily="18" charset="0"/>
              <a:cs typeface="Times New Roman" panose="02020603050405020304" pitchFamily="18" charset="0"/>
            </a:endParaRPr>
          </a:p>
          <a:p>
            <a:pPr marL="0" indent="0" algn="ctr">
              <a:lnSpc>
                <a:spcPct val="20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9125158-FE60-492A-9DDB-C3B128543A18}"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dirty="0"/>
          </a:p>
        </p:txBody>
      </p:sp>
      <p:sp>
        <p:nvSpPr>
          <p:cNvPr id="7" name="Title 1"/>
          <p:cNvSpPr txBox="1">
            <a:spLocks/>
          </p:cNvSpPr>
          <p:nvPr/>
        </p:nvSpPr>
        <p:spPr>
          <a:xfrm>
            <a:off x="1595120" y="0"/>
            <a:ext cx="7548880" cy="85344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Peephole Optimization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41854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fontAlgn="base">
              <a:buNone/>
            </a:pPr>
            <a:endParaRPr lang="en-US" dirty="0">
              <a:latin typeface="Times New Roman" panose="02020603050405020304" pitchFamily="18" charset="0"/>
              <a:cs typeface="Times New Roman" panose="02020603050405020304" pitchFamily="18" charset="0"/>
            </a:endParaRPr>
          </a:p>
          <a:p>
            <a:pPr marL="0" indent="0" fontAlgn="base">
              <a:buNone/>
            </a:pPr>
            <a:r>
              <a:rPr lang="en-US" dirty="0">
                <a:latin typeface="Times New Roman" panose="02020603050405020304" pitchFamily="18" charset="0"/>
                <a:cs typeface="Times New Roman" panose="02020603050405020304" pitchFamily="18" charset="0"/>
              </a:rPr>
              <a:t>The objective of peephole optimization is:</a:t>
            </a:r>
          </a:p>
          <a:p>
            <a:pPr fontAlgn="base"/>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To improve performance</a:t>
            </a:r>
          </a:p>
          <a:p>
            <a:pPr fontAlgn="base"/>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To reduce memory footprint</a:t>
            </a:r>
          </a:p>
          <a:p>
            <a:pPr fontAlgn="base"/>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To reduce code size</a:t>
            </a:r>
          </a:p>
          <a:p>
            <a:endParaRPr lang="en-IN" dirty="0">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BB13193-B4A8-4FE7-806C-45147EE7140E}"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dirty="0"/>
          </a:p>
        </p:txBody>
      </p:sp>
      <p:sp>
        <p:nvSpPr>
          <p:cNvPr id="7" name="Title 1"/>
          <p:cNvSpPr txBox="1">
            <a:spLocks/>
          </p:cNvSpPr>
          <p:nvPr/>
        </p:nvSpPr>
        <p:spPr>
          <a:xfrm>
            <a:off x="1534160" y="0"/>
            <a:ext cx="7609840" cy="89408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Objectives of Peephole Optimization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33762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lvl="0" indent="0" algn="just">
              <a:lnSpc>
                <a:spcPct val="100000"/>
              </a:lnSpc>
              <a:buNone/>
            </a:pPr>
            <a:r>
              <a:rPr kumimoji="0" lang="en-US" altLang="en-US" b="0" i="0" u="none" strike="noStrike" cap="none" normalizeH="0" baseline="0" dirty="0">
                <a:ln>
                  <a:noFill/>
                </a:ln>
                <a:solidFill>
                  <a:srgbClr val="333333"/>
                </a:solidFill>
                <a:effectLst/>
                <a:latin typeface="+mj-lt"/>
              </a:rPr>
              <a:t>Redundant-instructions elimination</a:t>
            </a:r>
            <a:endParaRPr kumimoji="0" lang="en-US" altLang="en-US" b="0" i="0" u="none" strike="noStrike" cap="none" normalizeH="0" baseline="0" dirty="0">
              <a:ln>
                <a:noFill/>
              </a:ln>
              <a:solidFill>
                <a:schemeClr val="tx1"/>
              </a:solidFill>
              <a:effectLst/>
              <a:latin typeface="+mj-lt"/>
            </a:endParaRPr>
          </a:p>
          <a:p>
            <a:pPr marL="0" lvl="0" indent="0" algn="just">
              <a:lnSpc>
                <a:spcPct val="100000"/>
              </a:lnSpc>
              <a:buNone/>
            </a:pPr>
            <a:endParaRPr kumimoji="0" lang="en-US" altLang="en-US" b="0" i="0" u="none" strike="noStrike" cap="none" normalizeH="0" baseline="0" dirty="0">
              <a:ln>
                <a:noFill/>
              </a:ln>
              <a:solidFill>
                <a:srgbClr val="333333"/>
              </a:solidFill>
              <a:effectLst/>
              <a:latin typeface="+mj-lt"/>
            </a:endParaRPr>
          </a:p>
          <a:p>
            <a:pPr marL="0" lvl="0" indent="0" algn="just">
              <a:lnSpc>
                <a:spcPct val="100000"/>
              </a:lnSpc>
              <a:buNone/>
            </a:pPr>
            <a:r>
              <a:rPr kumimoji="0" lang="en-US" altLang="en-US" b="0" i="0" u="none" strike="noStrike" cap="none" normalizeH="0" baseline="0" dirty="0">
                <a:ln>
                  <a:noFill/>
                </a:ln>
                <a:solidFill>
                  <a:srgbClr val="333333"/>
                </a:solidFill>
                <a:effectLst/>
                <a:latin typeface="+mj-lt"/>
              </a:rPr>
              <a:t>Flow-of-control optimizations</a:t>
            </a:r>
            <a:endParaRPr kumimoji="0" lang="en-US" altLang="en-US" b="0" i="0" u="none" strike="noStrike" cap="none" normalizeH="0" baseline="0" dirty="0">
              <a:ln>
                <a:noFill/>
              </a:ln>
              <a:solidFill>
                <a:schemeClr val="tx1"/>
              </a:solidFill>
              <a:effectLst/>
              <a:latin typeface="+mj-lt"/>
            </a:endParaRPr>
          </a:p>
          <a:p>
            <a:pPr marL="0" lvl="0" indent="0" algn="just">
              <a:lnSpc>
                <a:spcPct val="100000"/>
              </a:lnSpc>
              <a:buNone/>
            </a:pPr>
            <a:endParaRPr kumimoji="0" lang="en-US" altLang="en-US" b="0" i="0" u="none" strike="noStrike" cap="none" normalizeH="0" baseline="0" dirty="0">
              <a:ln>
                <a:noFill/>
              </a:ln>
              <a:solidFill>
                <a:srgbClr val="333333"/>
              </a:solidFill>
              <a:effectLst/>
              <a:latin typeface="+mj-lt"/>
            </a:endParaRPr>
          </a:p>
          <a:p>
            <a:pPr marL="0" lvl="0" indent="0" algn="just">
              <a:lnSpc>
                <a:spcPct val="100000"/>
              </a:lnSpc>
              <a:buNone/>
            </a:pPr>
            <a:r>
              <a:rPr kumimoji="0" lang="en-US" altLang="en-US" b="0" i="0" u="none" strike="noStrike" cap="none" normalizeH="0" baseline="0" dirty="0">
                <a:ln>
                  <a:noFill/>
                </a:ln>
                <a:solidFill>
                  <a:srgbClr val="333333"/>
                </a:solidFill>
                <a:effectLst/>
                <a:latin typeface="+mj-lt"/>
              </a:rPr>
              <a:t>Algebraic simplifications</a:t>
            </a:r>
            <a:endParaRPr kumimoji="0" lang="en-US" altLang="en-US" b="0" i="0" u="none" strike="noStrike" cap="none" normalizeH="0" baseline="0" dirty="0">
              <a:ln>
                <a:noFill/>
              </a:ln>
              <a:solidFill>
                <a:schemeClr val="tx1"/>
              </a:solidFill>
              <a:effectLst/>
              <a:latin typeface="+mj-lt"/>
            </a:endParaRPr>
          </a:p>
          <a:p>
            <a:pPr marL="0" lvl="0" indent="0" algn="just">
              <a:lnSpc>
                <a:spcPct val="100000"/>
              </a:lnSpc>
              <a:buNone/>
            </a:pPr>
            <a:endParaRPr kumimoji="0" lang="en-US" altLang="en-US" b="0" i="0" u="none" strike="noStrike" cap="none" normalizeH="0" baseline="0" dirty="0">
              <a:ln>
                <a:noFill/>
              </a:ln>
              <a:solidFill>
                <a:srgbClr val="333333"/>
              </a:solidFill>
              <a:effectLst/>
              <a:latin typeface="+mj-lt"/>
            </a:endParaRPr>
          </a:p>
          <a:p>
            <a:pPr marL="0" lvl="0" indent="0" algn="just">
              <a:lnSpc>
                <a:spcPct val="100000"/>
              </a:lnSpc>
              <a:buNone/>
            </a:pPr>
            <a:r>
              <a:rPr kumimoji="0" lang="en-US" altLang="en-US" b="0" i="0" u="none" strike="noStrike" cap="none" normalizeH="0" baseline="0" dirty="0">
                <a:ln>
                  <a:noFill/>
                </a:ln>
                <a:solidFill>
                  <a:srgbClr val="333333"/>
                </a:solidFill>
                <a:effectLst/>
                <a:latin typeface="+mj-lt"/>
              </a:rPr>
              <a:t>Use of machine idioms</a:t>
            </a:r>
            <a:endParaRPr kumimoji="0" lang="en-US" altLang="en-US" b="0" i="0" u="none" strike="noStrike" cap="none" normalizeH="0" baseline="0" dirty="0">
              <a:ln>
                <a:noFill/>
              </a:ln>
              <a:solidFill>
                <a:schemeClr val="tx1"/>
              </a:solidFill>
              <a:effectLst/>
              <a:latin typeface="+mj-lt"/>
            </a:endParaRPr>
          </a:p>
          <a:p>
            <a:pPr marL="0" lvl="0" indent="0" algn="just">
              <a:lnSpc>
                <a:spcPct val="100000"/>
              </a:lnSpc>
              <a:buNone/>
            </a:pPr>
            <a:endParaRPr kumimoji="0" lang="en-US" altLang="en-US" b="0" i="0" u="none" strike="noStrike" cap="none" normalizeH="0" baseline="0" dirty="0">
              <a:ln>
                <a:noFill/>
              </a:ln>
              <a:solidFill>
                <a:srgbClr val="333333"/>
              </a:solidFill>
              <a:effectLst/>
              <a:latin typeface="+mj-lt"/>
            </a:endParaRPr>
          </a:p>
          <a:p>
            <a:pPr marL="0" lvl="0" indent="0" algn="just">
              <a:lnSpc>
                <a:spcPct val="100000"/>
              </a:lnSpc>
              <a:buNone/>
            </a:pPr>
            <a:r>
              <a:rPr kumimoji="0" lang="en-US" altLang="en-US" b="0" i="0" u="none" strike="noStrike" cap="none" normalizeH="0" baseline="0" dirty="0">
                <a:ln>
                  <a:noFill/>
                </a:ln>
                <a:solidFill>
                  <a:srgbClr val="333333"/>
                </a:solidFill>
                <a:effectLst/>
                <a:latin typeface="+mj-lt"/>
              </a:rPr>
              <a:t>Unreachable</a:t>
            </a:r>
            <a:endParaRPr lang="en-US" altLang="en-US" dirty="0">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indent="0" algn="ctr">
              <a:buNone/>
            </a:pPr>
            <a:endParaRPr lang="en-US" b="1" i="1" dirty="0">
              <a:effectLst>
                <a:outerShdw blurRad="38100" dist="38100" dir="2700000" algn="tl">
                  <a:srgbClr val="000000">
                    <a:alpha val="43137"/>
                  </a:srgbClr>
                </a:outerShdw>
              </a:effectLst>
              <a:latin typeface="+mj-lt"/>
            </a:endParaRPr>
          </a:p>
        </p:txBody>
      </p:sp>
      <p:sp>
        <p:nvSpPr>
          <p:cNvPr id="4" name="Date Placeholder 3"/>
          <p:cNvSpPr>
            <a:spLocks noGrp="1"/>
          </p:cNvSpPr>
          <p:nvPr>
            <p:ph type="dt" sz="half" idx="10"/>
          </p:nvPr>
        </p:nvSpPr>
        <p:spPr/>
        <p:txBody>
          <a:bodyPr/>
          <a:lstStyle/>
          <a:p>
            <a:fld id="{1AE8403D-1CCE-4484-A351-D57D22F52231}"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dirty="0"/>
          </a:p>
        </p:txBody>
      </p:sp>
      <p:sp>
        <p:nvSpPr>
          <p:cNvPr id="7" name="Title 1"/>
          <p:cNvSpPr txBox="1">
            <a:spLocks/>
          </p:cNvSpPr>
          <p:nvPr/>
        </p:nvSpPr>
        <p:spPr>
          <a:xfrm>
            <a:off x="1676400" y="-50800"/>
            <a:ext cx="7467600" cy="8737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dirty="0">
                <a:solidFill>
                  <a:srgbClr val="333333"/>
                </a:solidFill>
                <a:latin typeface="Times New Roman" panose="02020603050405020304" pitchFamily="18" charset="0"/>
                <a:cs typeface="Times New Roman" panose="02020603050405020304" pitchFamily="18" charset="0"/>
              </a:rPr>
              <a:t>Characteristics of peephole optimizations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45549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F06869F-4AD1-4E77-AC53-B6DA492D3D4A}"/>
              </a:ext>
            </a:extLst>
          </p:cNvPr>
          <p:cNvSpPr>
            <a:spLocks noGrp="1"/>
          </p:cNvSpPr>
          <p:nvPr>
            <p:ph idx="1"/>
          </p:nvPr>
        </p:nvSpPr>
        <p:spPr/>
        <p:txBody>
          <a:bodyPr/>
          <a:lstStyle/>
          <a:p>
            <a:pPr algn="just"/>
            <a:r>
              <a:rPr lang="en-US" sz="1800" b="1" dirty="0"/>
              <a:t>PO1</a:t>
            </a:r>
            <a:r>
              <a:rPr lang="en-US" sz="1800" dirty="0"/>
              <a:t>: Engineering Knowledge </a:t>
            </a:r>
          </a:p>
          <a:p>
            <a:pPr algn="just"/>
            <a:r>
              <a:rPr lang="en-US" sz="1800" b="1" dirty="0"/>
              <a:t>PO2</a:t>
            </a:r>
            <a:r>
              <a:rPr lang="en-US" sz="1800" dirty="0"/>
              <a:t>: Problem Analysis </a:t>
            </a:r>
          </a:p>
          <a:p>
            <a:pPr algn="just"/>
            <a:r>
              <a:rPr lang="en-US" sz="1800" b="1" dirty="0"/>
              <a:t>PO3</a:t>
            </a:r>
            <a:r>
              <a:rPr lang="en-US" sz="1800" dirty="0"/>
              <a:t>: Design/Development of solutions </a:t>
            </a:r>
          </a:p>
          <a:p>
            <a:pPr algn="just"/>
            <a:r>
              <a:rPr lang="en-US" sz="1800" b="1" dirty="0"/>
              <a:t>PO4</a:t>
            </a:r>
            <a:r>
              <a:rPr lang="en-US" sz="1800" dirty="0"/>
              <a:t>: Conduct Investigations of complex problems </a:t>
            </a:r>
          </a:p>
          <a:p>
            <a:pPr algn="just"/>
            <a:r>
              <a:rPr lang="en-US" sz="1800" b="1" dirty="0"/>
              <a:t>PO5</a:t>
            </a:r>
            <a:r>
              <a:rPr lang="en-US" sz="1800" dirty="0"/>
              <a:t>: Modern tool usage </a:t>
            </a:r>
          </a:p>
          <a:p>
            <a:pPr algn="just"/>
            <a:r>
              <a:rPr lang="en-US" sz="1800" b="1" dirty="0"/>
              <a:t>PO6</a:t>
            </a:r>
            <a:r>
              <a:rPr lang="en-US" sz="1800" dirty="0"/>
              <a:t>: The engineer and society </a:t>
            </a:r>
          </a:p>
          <a:p>
            <a:pPr algn="just"/>
            <a:r>
              <a:rPr lang="en-US" sz="1800" b="1" dirty="0"/>
              <a:t>PO7</a:t>
            </a:r>
            <a:r>
              <a:rPr lang="en-US" sz="1800" dirty="0"/>
              <a:t>: Environment and sustainability </a:t>
            </a:r>
          </a:p>
          <a:p>
            <a:pPr algn="just"/>
            <a:r>
              <a:rPr lang="en-US" sz="1800" b="1" dirty="0"/>
              <a:t>PO8</a:t>
            </a:r>
            <a:r>
              <a:rPr lang="en-US" sz="1800" dirty="0"/>
              <a:t>: Ethics </a:t>
            </a:r>
          </a:p>
          <a:p>
            <a:pPr algn="just"/>
            <a:r>
              <a:rPr lang="en-US" sz="1800" b="1" dirty="0"/>
              <a:t>PO9</a:t>
            </a:r>
            <a:r>
              <a:rPr lang="en-US" sz="1800" dirty="0"/>
              <a:t>: Individual and team work</a:t>
            </a:r>
          </a:p>
          <a:p>
            <a:pPr algn="just"/>
            <a:r>
              <a:rPr lang="en-US" sz="1800" b="1" dirty="0"/>
              <a:t>PO10</a:t>
            </a:r>
            <a:r>
              <a:rPr lang="en-US" sz="1800" dirty="0"/>
              <a:t>: Communication </a:t>
            </a:r>
          </a:p>
          <a:p>
            <a:pPr algn="just"/>
            <a:r>
              <a:rPr lang="en-US" sz="1800" b="1" dirty="0"/>
              <a:t>PO11</a:t>
            </a:r>
            <a:r>
              <a:rPr lang="en-US" sz="1800" dirty="0"/>
              <a:t>: Project management and finance </a:t>
            </a:r>
          </a:p>
          <a:p>
            <a:pPr algn="just"/>
            <a:r>
              <a:rPr lang="en-US" sz="1800" b="1" dirty="0"/>
              <a:t>PO12</a:t>
            </a:r>
            <a:r>
              <a:rPr lang="en-US" sz="1800" dirty="0"/>
              <a:t>: Life-long learning</a:t>
            </a:r>
          </a:p>
          <a:p>
            <a:pPr algn="just" eaLnBrk="1" hangingPunct="1"/>
            <a:endParaRPr lang="en-US" dirty="0"/>
          </a:p>
          <a:p>
            <a:pPr marL="0" indent="0">
              <a:buNone/>
            </a:pPr>
            <a:endParaRPr lang="en-IN" dirty="0"/>
          </a:p>
        </p:txBody>
      </p:sp>
      <p:sp>
        <p:nvSpPr>
          <p:cNvPr id="4" name="Date Placeholder 3">
            <a:extLst>
              <a:ext uri="{FF2B5EF4-FFF2-40B4-BE49-F238E27FC236}">
                <a16:creationId xmlns:a16="http://schemas.microsoft.com/office/drawing/2014/main" xmlns="" id="{B97E595A-2525-4F3F-90A9-58CEDFCB0340}"/>
              </a:ext>
            </a:extLst>
          </p:cNvPr>
          <p:cNvSpPr>
            <a:spLocks noGrp="1"/>
          </p:cNvSpPr>
          <p:nvPr>
            <p:ph type="dt" sz="half" idx="10"/>
          </p:nvPr>
        </p:nvSpPr>
        <p:spPr/>
        <p:txBody>
          <a:bodyPr/>
          <a:lstStyle/>
          <a:p>
            <a:fld id="{0938BED0-AD40-425C-8AB4-533EA0BA5A32}" type="datetime1">
              <a:rPr lang="en-US" smtClean="0"/>
              <a:t>11/2/2022</a:t>
            </a:fld>
            <a:endParaRPr lang="en-US"/>
          </a:p>
        </p:txBody>
      </p:sp>
      <p:sp>
        <p:nvSpPr>
          <p:cNvPr id="5" name="Footer Placeholder 4">
            <a:extLst>
              <a:ext uri="{FF2B5EF4-FFF2-40B4-BE49-F238E27FC236}">
                <a16:creationId xmlns:a16="http://schemas.microsoft.com/office/drawing/2014/main" xmlns="" id="{5E68F11A-643B-46AF-AED9-599235B2C71E}"/>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AD3814D5-820F-485A-ADC9-FF208D2D4C8D}"/>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a:extLst>
              <a:ext uri="{FF2B5EF4-FFF2-40B4-BE49-F238E27FC236}">
                <a16:creationId xmlns:a16="http://schemas.microsoft.com/office/drawing/2014/main" xmlns="" id="{E7DA0B4E-4685-4BCD-8A50-DD29DE040A12}"/>
              </a:ext>
            </a:extLst>
          </p:cNvPr>
          <p:cNvSpPr txBox="1">
            <a:spLocks/>
          </p:cNvSpPr>
          <p:nvPr/>
        </p:nvSpPr>
        <p:spPr>
          <a:xfrm>
            <a:off x="1639018" y="92076"/>
            <a:ext cx="7504981" cy="63976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Aft>
                <a:spcPts val="0"/>
              </a:spcAft>
              <a:defRPr/>
            </a:pPr>
            <a:r>
              <a:rPr lang="en-US" sz="3200" b="1" dirty="0"/>
              <a:t>Program Outcomes (PO)</a:t>
            </a:r>
          </a:p>
        </p:txBody>
      </p:sp>
    </p:spTree>
    <p:extLst>
      <p:ext uri="{BB962C8B-B14F-4D97-AF65-F5344CB8AC3E}">
        <p14:creationId xmlns:p14="http://schemas.microsoft.com/office/powerpoint/2010/main" val="11894233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39913"/>
          </a:xfrm>
        </p:spPr>
        <p:txBody>
          <a:bodyPr>
            <a:noAutofit/>
          </a:bodyPr>
          <a:lstStyle/>
          <a:p>
            <a:pPr marL="0" marR="0" lvl="0" indent="45720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If we see the instructions sequence:</a:t>
            </a:r>
          </a:p>
          <a:p>
            <a:pPr marL="0" marR="0" lvl="0" indent="457200" algn="just" defTabSz="914400" rtl="0" eaLnBrk="0" fontAlgn="base" latinLnBrk="0" hangingPunct="0">
              <a:lnSpc>
                <a:spcPct val="2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45720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(1)   MOV R0,a</a:t>
            </a:r>
            <a:endParaRPr kumimoji="0" lang="en-US" altLang="en-US" b="0" i="0" u="none" strike="noStrike" cap="none" normalizeH="0" baseline="0" dirty="0">
              <a:ln>
                <a:noFill/>
              </a:ln>
              <a:solidFill>
                <a:schemeClr val="tx1"/>
              </a:solidFill>
              <a:effectLst/>
            </a:endParaRPr>
          </a:p>
          <a:p>
            <a:pPr marL="0" marR="0" lvl="0" indent="45720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(2)   MOV a,R0</a:t>
            </a:r>
            <a:endParaRPr kumimoji="0" lang="en-US" altLang="en-US" b="0" i="0" u="none" strike="noStrike" cap="none" normalizeH="0" baseline="0" dirty="0">
              <a:ln>
                <a:noFill/>
              </a:ln>
              <a:solidFill>
                <a:schemeClr val="tx1"/>
              </a:solidFill>
              <a:effectLst/>
            </a:endParaRPr>
          </a:p>
          <a:p>
            <a:pPr marL="0" marR="0" lvl="0" indent="45720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a:t>
            </a:r>
            <a:endParaRPr kumimoji="0" lang="en-US" altLang="en-US" b="0" i="0" u="none" strike="noStrike" cap="none" normalizeH="0" baseline="0" dirty="0">
              <a:ln>
                <a:noFill/>
              </a:ln>
              <a:solidFill>
                <a:schemeClr val="tx1"/>
              </a:solidFill>
              <a:effectLst/>
            </a:endParaRPr>
          </a:p>
          <a:p>
            <a:pPr marR="0" lvl="0" indent="-342900" algn="just"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333333"/>
                </a:solidFill>
                <a:effectLst/>
              </a:rPr>
              <a:t>we can delete instructions (2) because whenever (2) is executed. </a:t>
            </a:r>
          </a:p>
          <a:p>
            <a:pPr marR="0" lvl="0" indent="-342900" algn="just"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dirty="0">
              <a:ln>
                <a:noFill/>
              </a:ln>
              <a:solidFill>
                <a:srgbClr val="333333"/>
              </a:solidFill>
              <a:effectLst/>
            </a:endParaRPr>
          </a:p>
          <a:p>
            <a:pPr marR="0" lvl="0" indent="-342900" algn="just"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333333"/>
                </a:solidFill>
                <a:effectLst/>
              </a:rPr>
              <a:t>(1) will ensure that the value of a is already in register R0.</a:t>
            </a:r>
          </a:p>
          <a:p>
            <a:pPr marL="0" indent="0" algn="ctr">
              <a:lnSpc>
                <a:spcPct val="200000"/>
              </a:lnSpc>
              <a:buNone/>
            </a:pPr>
            <a:endParaRPr lang="en-US" i="1" dirty="0">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F3CD288C-5E26-4FCB-BB9D-6C0C98D5C74C}"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dirty="0"/>
          </a:p>
        </p:txBody>
      </p:sp>
      <p:sp>
        <p:nvSpPr>
          <p:cNvPr id="7" name="Title 1"/>
          <p:cNvSpPr txBox="1">
            <a:spLocks/>
          </p:cNvSpPr>
          <p:nvPr/>
        </p:nvSpPr>
        <p:spPr>
          <a:xfrm>
            <a:off x="1696720" y="0"/>
            <a:ext cx="7447280" cy="8737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Redundant Loads And Stores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38D2F29A-D736-4764-81D7-36DCC38FCC19}"/>
                  </a:ext>
                </a:extLst>
              </p14:cNvPr>
              <p14:cNvContentPartPr/>
              <p14:nvPr/>
            </p14:nvContentPartPr>
            <p14:xfrm>
              <a:off x="5264280" y="5645160"/>
              <a:ext cx="360" cy="360"/>
            </p14:xfrm>
          </p:contentPart>
        </mc:Choice>
        <mc:Fallback xmlns="">
          <p:pic>
            <p:nvPicPr>
              <p:cNvPr id="5" name="Ink 4">
                <a:extLst>
                  <a:ext uri="{FF2B5EF4-FFF2-40B4-BE49-F238E27FC236}">
                    <a16:creationId xmlns:a16="http://schemas.microsoft.com/office/drawing/2014/main" xmlns="" xmlns:p14="http://schemas.microsoft.com/office/powerpoint/2010/main" id="{38D2F29A-D736-4764-81D7-36DCC38FCC19}"/>
                  </a:ext>
                </a:extLst>
              </p:cNvPr>
              <p:cNvPicPr/>
              <p:nvPr/>
            </p:nvPicPr>
            <p:blipFill>
              <a:blip r:embed="rId5"/>
              <a:stretch>
                <a:fillRect/>
              </a:stretch>
            </p:blipFill>
            <p:spPr>
              <a:xfrm>
                <a:off x="5254920" y="5635800"/>
                <a:ext cx="19080" cy="19080"/>
              </a:xfrm>
              <a:prstGeom prst="rect">
                <a:avLst/>
              </a:prstGeom>
            </p:spPr>
          </p:pic>
        </mc:Fallback>
      </mc:AlternateContent>
    </p:spTree>
    <p:extLst>
      <p:ext uri="{BB962C8B-B14F-4D97-AF65-F5344CB8AC3E}">
        <p14:creationId xmlns:p14="http://schemas.microsoft.com/office/powerpoint/2010/main" val="222835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150000"/>
              </a:lnSpc>
            </a:pPr>
            <a:r>
              <a:rPr lang="en-IN" dirty="0">
                <a:latin typeface="Times New Roman" panose="02020603050405020304" pitchFamily="18" charset="0"/>
                <a:cs typeface="Times New Roman" panose="02020603050405020304" pitchFamily="18" charset="0"/>
              </a:rPr>
              <a:t>It is a part of program code that is never accessed because of program constructs.</a:t>
            </a:r>
          </a:p>
          <a:p>
            <a:pPr algn="just">
              <a:lnSpc>
                <a:spcPct val="150000"/>
              </a:lnSpc>
            </a:pPr>
            <a:r>
              <a:rPr lang="en-IN" dirty="0">
                <a:latin typeface="Times New Roman" panose="02020603050405020304" pitchFamily="18" charset="0"/>
                <a:cs typeface="Times New Roman" panose="02020603050405020304" pitchFamily="18" charset="0"/>
              </a:rPr>
              <a:t>The programmer may have accidently written a piece of code that can never be reached.</a:t>
            </a:r>
          </a:p>
          <a:p>
            <a:pPr marL="0" indent="0" algn="just">
              <a:lnSpc>
                <a:spcPct val="150000"/>
              </a:lnSpc>
              <a:buNone/>
            </a:pPr>
            <a:r>
              <a:rPr lang="en-IN" dirty="0" err="1">
                <a:latin typeface="Times New Roman" panose="02020603050405020304" pitchFamily="18" charset="0"/>
                <a:cs typeface="Times New Roman" panose="02020603050405020304" pitchFamily="18" charset="0"/>
              </a:rPr>
              <a:t>Eg</a:t>
            </a:r>
            <a:r>
              <a:rPr lang="en-IN" dirty="0">
                <a:latin typeface="Times New Roman" panose="02020603050405020304" pitchFamily="18" charset="0"/>
                <a:cs typeface="Times New Roman" panose="02020603050405020304" pitchFamily="18" charset="0"/>
              </a:rPr>
              <a:t>:</a:t>
            </a:r>
          </a:p>
          <a:p>
            <a:pPr marL="0" indent="0" algn="just">
              <a:lnSpc>
                <a:spcPct val="150000"/>
              </a:lnSpc>
              <a:buNone/>
            </a:pPr>
            <a:r>
              <a:rPr lang="en-IN" dirty="0">
                <a:latin typeface="Times New Roman" panose="02020603050405020304" pitchFamily="18" charset="0"/>
                <a:cs typeface="Times New Roman" panose="02020603050405020304" pitchFamily="18" charset="0"/>
              </a:rPr>
              <a:t>	 void </a:t>
            </a:r>
            <a:r>
              <a:rPr lang="en-IN" dirty="0" err="1">
                <a:latin typeface="Times New Roman" panose="02020603050405020304" pitchFamily="18" charset="0"/>
                <a:cs typeface="Times New Roman" panose="02020603050405020304" pitchFamily="18" charset="0"/>
              </a:rPr>
              <a:t>add_ten</a:t>
            </a:r>
            <a:r>
              <a:rPr lang="en-IN" dirty="0">
                <a:latin typeface="Times New Roman" panose="02020603050405020304" pitchFamily="18" charset="0"/>
                <a:cs typeface="Times New Roman" panose="02020603050405020304" pitchFamily="18" charset="0"/>
              </a:rPr>
              <a:t>(int x)</a:t>
            </a:r>
          </a:p>
          <a:p>
            <a:pPr marL="0" indent="0" algn="just">
              <a:lnSpc>
                <a:spcPct val="150000"/>
              </a:lnSpc>
              <a:buNone/>
            </a:pPr>
            <a:r>
              <a:rPr lang="en-IN" dirty="0">
                <a:latin typeface="Times New Roman" panose="02020603050405020304" pitchFamily="18" charset="0"/>
                <a:cs typeface="Times New Roman" panose="02020603050405020304" pitchFamily="18" charset="0"/>
              </a:rPr>
              <a:t>	{</a:t>
            </a:r>
          </a:p>
          <a:p>
            <a:pPr marL="0" indent="0" algn="just">
              <a:lnSpc>
                <a:spcPct val="150000"/>
              </a:lnSpc>
              <a:buNone/>
            </a:pPr>
            <a:r>
              <a:rPr lang="en-IN" dirty="0">
                <a:latin typeface="Times New Roman" panose="02020603050405020304" pitchFamily="18" charset="0"/>
                <a:cs typeface="Times New Roman" panose="02020603050405020304" pitchFamily="18" charset="0"/>
              </a:rPr>
              <a:t>		return x+10;</a:t>
            </a:r>
          </a:p>
          <a:p>
            <a:pPr marL="0" indent="0" algn="just">
              <a:lnSpc>
                <a:spcPct val="150000"/>
              </a:lnSpc>
              <a:buNone/>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printf</a:t>
            </a:r>
            <a:r>
              <a:rPr lang="en-IN" dirty="0">
                <a:latin typeface="Times New Roman" panose="02020603050405020304" pitchFamily="18" charset="0"/>
                <a:cs typeface="Times New Roman" panose="02020603050405020304" pitchFamily="18" charset="0"/>
              </a:rPr>
              <a:t> (“value of x is %d,” x);</a:t>
            </a:r>
          </a:p>
          <a:p>
            <a:pPr marL="0" indent="0" algn="just">
              <a:lnSpc>
                <a:spcPct val="150000"/>
              </a:lnSpc>
              <a:buNone/>
            </a:pPr>
            <a:r>
              <a:rPr lang="en-IN" dirty="0">
                <a:latin typeface="Times New Roman" panose="02020603050405020304" pitchFamily="18" charset="0"/>
                <a:cs typeface="Times New Roman" panose="02020603050405020304" pitchFamily="18" charset="0"/>
              </a:rPr>
              <a:t>	}</a:t>
            </a: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D44DEE1-48F2-47F9-A040-E431249AA44B}"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Unreachable Code</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02775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lnSpc>
                <a:spcPct val="150000"/>
              </a:lnSpc>
            </a:pPr>
            <a:r>
              <a:rPr lang="en-US" dirty="0">
                <a:latin typeface="Times New Roman" panose="02020603050405020304" pitchFamily="18" charset="0"/>
                <a:cs typeface="Times New Roman" panose="02020603050405020304" pitchFamily="18" charset="0"/>
              </a:rPr>
              <a:t>The unnecessary jumps can be eliminated in either the intermediate code or the target code by the following types of peephole optimizations. We can replace the jump sequence</a:t>
            </a:r>
          </a:p>
          <a:p>
            <a:pPr marL="0" indent="0">
              <a:lnSpc>
                <a:spcPct val="150000"/>
              </a:lnSpc>
              <a:buNone/>
            </a:pP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a:t>
            </a:r>
          </a:p>
          <a:p>
            <a:pPr marL="0" indent="0">
              <a:lnSpc>
                <a:spcPct val="150000"/>
              </a:lnSpc>
              <a:buNone/>
            </a:pPr>
            <a:r>
              <a:rPr lang="en-US" dirty="0">
                <a:latin typeface="Times New Roman" panose="02020603050405020304" pitchFamily="18" charset="0"/>
                <a:cs typeface="Times New Roman" panose="02020603050405020304" pitchFamily="18" charset="0"/>
              </a:rPr>
              <a:t>	MOV R1, R2				MOV R1, R2</a:t>
            </a:r>
          </a:p>
          <a:p>
            <a:pPr marL="0" indent="0">
              <a:lnSpc>
                <a:spcPct val="150000"/>
              </a:lnSpc>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GoTo</a:t>
            </a:r>
            <a:r>
              <a:rPr lang="en-US" dirty="0">
                <a:latin typeface="Times New Roman" panose="02020603050405020304" pitchFamily="18" charset="0"/>
                <a:cs typeface="Times New Roman" panose="02020603050405020304" pitchFamily="18" charset="0"/>
              </a:rPr>
              <a:t> L1					</a:t>
            </a:r>
            <a:r>
              <a:rPr lang="en-US" dirty="0" err="1">
                <a:latin typeface="Times New Roman" panose="02020603050405020304" pitchFamily="18" charset="0"/>
                <a:cs typeface="Times New Roman" panose="02020603050405020304" pitchFamily="18" charset="0"/>
              </a:rPr>
              <a:t>GoTo</a:t>
            </a:r>
            <a:r>
              <a:rPr lang="en-US" dirty="0">
                <a:latin typeface="Times New Roman" panose="02020603050405020304" pitchFamily="18" charset="0"/>
                <a:cs typeface="Times New Roman" panose="02020603050405020304" pitchFamily="18" charset="0"/>
              </a:rPr>
              <a:t> L2</a:t>
            </a:r>
          </a:p>
          <a:p>
            <a:pPr marL="0" indent="0">
              <a:lnSpc>
                <a:spcPct val="150000"/>
              </a:lnSpc>
              <a:buNone/>
            </a:pPr>
            <a:r>
              <a:rPr lang="en-US" dirty="0">
                <a:latin typeface="Times New Roman" panose="02020603050405020304" pitchFamily="18" charset="0"/>
                <a:cs typeface="Times New Roman" panose="02020603050405020304" pitchFamily="18" charset="0"/>
              </a:rPr>
              <a:t>	.					.				</a:t>
            </a:r>
          </a:p>
          <a:p>
            <a:pPr marL="0" indent="0">
              <a:lnSpc>
                <a:spcPct val="150000"/>
              </a:lnSpc>
              <a:buNone/>
            </a:pPr>
            <a:r>
              <a:rPr lang="en-US" dirty="0">
                <a:latin typeface="Times New Roman" panose="02020603050405020304" pitchFamily="18" charset="0"/>
                <a:cs typeface="Times New Roman" panose="02020603050405020304" pitchFamily="18" charset="0"/>
              </a:rPr>
              <a:t>	L1: </a:t>
            </a:r>
            <a:r>
              <a:rPr lang="en-US" dirty="0" err="1">
                <a:latin typeface="Times New Roman" panose="02020603050405020304" pitchFamily="18" charset="0"/>
                <a:cs typeface="Times New Roman" panose="02020603050405020304" pitchFamily="18" charset="0"/>
              </a:rPr>
              <a:t>GoTo</a:t>
            </a:r>
            <a:r>
              <a:rPr lang="en-US" dirty="0">
                <a:latin typeface="Times New Roman" panose="02020603050405020304" pitchFamily="18" charset="0"/>
                <a:cs typeface="Times New Roman" panose="02020603050405020304" pitchFamily="18" charset="0"/>
              </a:rPr>
              <a:t> L2				L2: INC R1</a:t>
            </a:r>
          </a:p>
          <a:p>
            <a:pPr marL="0" indent="0">
              <a:lnSpc>
                <a:spcPct val="150000"/>
              </a:lnSpc>
              <a:buNone/>
            </a:pPr>
            <a:r>
              <a:rPr lang="en-US" dirty="0">
                <a:latin typeface="Times New Roman" panose="02020603050405020304" pitchFamily="18" charset="0"/>
                <a:cs typeface="Times New Roman" panose="02020603050405020304" pitchFamily="18" charset="0"/>
              </a:rPr>
              <a:t>	L2: INC R1</a:t>
            </a: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CFD404C-35B1-4C92-A265-9185F5F33DE5}"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Flows-Of-Control Optimizations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54151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There is no end to the amount of algebraic simplification that can be attempted through peephole optimization. Only a few algebraic identities occur frequently enough that it is worth considering implementing them. For example, statements such as</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dirty="0">
                <a:solidFill>
                  <a:srgbClr val="333333"/>
                </a:solidFill>
              </a:rPr>
              <a:t>	</a:t>
            </a:r>
            <a:r>
              <a:rPr kumimoji="0" lang="en-US" altLang="en-US" b="0" i="0" u="none" strike="noStrike" cap="none" normalizeH="0" baseline="0" dirty="0">
                <a:ln>
                  <a:noFill/>
                </a:ln>
                <a:solidFill>
                  <a:srgbClr val="333333"/>
                </a:solidFill>
                <a:effectLst/>
              </a:rPr>
              <a:t>x := x+0 or</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x := x * 1</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 </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are often produced by straightforward intermediate code-generation algorithms, and they can be eliminated easily through peephole optimization.</a:t>
            </a:r>
            <a:endParaRPr kumimoji="0" lang="en-US" altLang="en-US" b="0" i="0" u="none" strike="noStrike" cap="none" normalizeH="0" baseline="0" dirty="0">
              <a:ln>
                <a:noFill/>
              </a:ln>
              <a:solidFill>
                <a:schemeClr val="tx1"/>
              </a:solidFill>
              <a:effectLst/>
            </a:endParaRPr>
          </a:p>
          <a:p>
            <a:pPr marL="0" indent="0" algn="ctr">
              <a:lnSpc>
                <a:spcPct val="150000"/>
              </a:lnSpc>
              <a:buNone/>
            </a:pPr>
            <a:endParaRPr lang="en-US" i="1" dirty="0">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42F65EE0-7702-43DC-9203-4BD3EBCC7339}"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alt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Algebraic Simplification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8657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mn-lt"/>
              </a:rPr>
              <a:t> Reduction in strength replaces expensive operations by equivalent cheaper ones on the target machine. Certain machine instructions are considerably cheaper than others and can often be used as special cases of more expensive operators.</a:t>
            </a:r>
            <a:endParaRPr kumimoji="0" lang="en-US"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mn-lt"/>
              </a:rPr>
              <a:t> </a:t>
            </a:r>
            <a:endParaRPr kumimoji="0" lang="en-US"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mn-lt"/>
              </a:rPr>
              <a:t>For example, x² is invariably cheaper to implement as x*x than as a call to an exponentiation routine. Fixed-point multiplication or division by a power of two is cheaper to implement as a shift. Floating-point division by a constant can be implemented as multiplication by a constant, which may be cheaper.</a:t>
            </a:r>
            <a:endParaRPr kumimoji="0" lang="en-US"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mn-lt"/>
              </a:rPr>
              <a:t>X</a:t>
            </a:r>
            <a:r>
              <a:rPr kumimoji="0" lang="en-US" altLang="en-US" b="0" i="0" u="none" strike="noStrike" cap="none" normalizeH="0" baseline="30000" dirty="0">
                <a:ln>
                  <a:noFill/>
                </a:ln>
                <a:solidFill>
                  <a:srgbClr val="333333"/>
                </a:solidFill>
                <a:effectLst/>
                <a:latin typeface="+mn-lt"/>
              </a:rPr>
              <a:t>2</a:t>
            </a:r>
            <a:r>
              <a:rPr kumimoji="0" lang="en-US" altLang="en-US" b="0" i="0" u="none" strike="noStrike" cap="none" normalizeH="0" baseline="0" dirty="0">
                <a:ln>
                  <a:noFill/>
                </a:ln>
                <a:solidFill>
                  <a:srgbClr val="333333"/>
                </a:solidFill>
                <a:effectLst/>
                <a:latin typeface="+mn-lt"/>
              </a:rPr>
              <a:t> → X*X</a:t>
            </a:r>
            <a:endParaRPr kumimoji="0" lang="en-US" altLang="en-US" b="0" i="0" u="none" strike="noStrike" cap="none" normalizeH="0" baseline="0" dirty="0">
              <a:ln>
                <a:noFill/>
              </a:ln>
              <a:solidFill>
                <a:schemeClr val="tx1"/>
              </a:solidFill>
              <a:effectLst/>
              <a:latin typeface="+mn-lt"/>
            </a:endParaRPr>
          </a:p>
          <a:p>
            <a:pPr marL="0" indent="0" algn="ctr">
              <a:lnSpc>
                <a:spcPct val="200000"/>
              </a:lnSpc>
              <a:buNone/>
            </a:pPr>
            <a:endParaRPr lang="en-US" i="1" dirty="0">
              <a:effectLst>
                <a:outerShdw blurRad="38100" dist="38100" dir="2700000" algn="tl">
                  <a:srgbClr val="000000">
                    <a:alpha val="43137"/>
                  </a:srgbClr>
                </a:outerShdw>
              </a:effectLst>
              <a:latin typeface="+mn-lt"/>
            </a:endParaRPr>
          </a:p>
        </p:txBody>
      </p:sp>
      <p:sp>
        <p:nvSpPr>
          <p:cNvPr id="4" name="Date Placeholder 3"/>
          <p:cNvSpPr>
            <a:spLocks noGrp="1"/>
          </p:cNvSpPr>
          <p:nvPr>
            <p:ph type="dt" sz="half" idx="10"/>
          </p:nvPr>
        </p:nvSpPr>
        <p:spPr/>
        <p:txBody>
          <a:bodyPr/>
          <a:lstStyle/>
          <a:p>
            <a:fld id="{12632822-25B2-425B-87A7-A117CE9F58B3}"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dirty="0">
                <a:solidFill>
                  <a:srgbClr val="333333"/>
                </a:solidFill>
                <a:latin typeface="Times New Roman" panose="02020603050405020304" pitchFamily="18" charset="0"/>
                <a:cs typeface="Times New Roman" panose="02020603050405020304" pitchFamily="18" charset="0"/>
              </a:rPr>
              <a:t>Reduction in Strength</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56429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mn-lt"/>
              </a:rPr>
              <a:t> The target machine may have hardware instructions to implement certain specific operations efficiently. For example, some machines have auto-increment and auto-decrement addressing modes. These add or subtract one from an operand before or after using its value. The use of these modes greatly improves the quality of code when pushing or popping a stack, as in parameter passing. These modes can also be used in code for statements like</a:t>
            </a:r>
          </a:p>
          <a:p>
            <a:pPr marL="0" marR="0" lvl="0" indent="0" algn="just" defTabSz="914400" rtl="0" eaLnBrk="0" fontAlgn="base" latinLnBrk="0" hangingPunct="0">
              <a:lnSpc>
                <a:spcPct val="200000"/>
              </a:lnSpc>
              <a:spcBef>
                <a:spcPct val="0"/>
              </a:spcBef>
              <a:spcAft>
                <a:spcPct val="0"/>
              </a:spcAft>
              <a:buClrTx/>
              <a:buSzTx/>
              <a:buFontTx/>
              <a:buNone/>
              <a:tabLst/>
            </a:pPr>
            <a:r>
              <a:rPr lang="en-US" altLang="en-US" dirty="0">
                <a:solidFill>
                  <a:srgbClr val="333333"/>
                </a:solidFill>
                <a:latin typeface="+mn-lt"/>
              </a:rPr>
              <a:t>	</a:t>
            </a:r>
            <a:r>
              <a:rPr kumimoji="0" lang="en-US" altLang="en-US" b="0" i="0" u="none" strike="noStrike" cap="none" normalizeH="0" baseline="0" dirty="0">
                <a:ln>
                  <a:noFill/>
                </a:ln>
                <a:solidFill>
                  <a:srgbClr val="333333"/>
                </a:solidFill>
                <a:effectLst/>
                <a:latin typeface="+mn-lt"/>
              </a:rPr>
              <a:t>i:=i+1. </a:t>
            </a:r>
            <a:endParaRPr kumimoji="0" lang="en-US"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mn-lt"/>
              </a:rPr>
              <a:t>	i:=i+1 → </a:t>
            </a:r>
            <a:r>
              <a:rPr kumimoji="0" lang="en-US" altLang="en-US" b="0" i="0" u="none" strike="noStrike" cap="none" normalizeH="0" baseline="0" dirty="0" err="1">
                <a:ln>
                  <a:noFill/>
                </a:ln>
                <a:solidFill>
                  <a:srgbClr val="333333"/>
                </a:solidFill>
                <a:effectLst/>
                <a:latin typeface="+mn-lt"/>
              </a:rPr>
              <a:t>i</a:t>
            </a:r>
            <a:r>
              <a:rPr kumimoji="0" lang="en-US" altLang="en-US" b="0" i="0" u="none" strike="noStrike" cap="none" normalizeH="0" baseline="0" dirty="0">
                <a:ln>
                  <a:noFill/>
                </a:ln>
                <a:solidFill>
                  <a:srgbClr val="333333"/>
                </a:solidFill>
                <a:effectLst/>
                <a:latin typeface="+mn-lt"/>
              </a:rPr>
              <a:t>++</a:t>
            </a:r>
            <a:endParaRPr kumimoji="0" lang="en-US"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mn-lt"/>
              </a:rPr>
              <a:t>	i:=i-1 → </a:t>
            </a:r>
            <a:r>
              <a:rPr kumimoji="0" lang="en-US" altLang="en-US" b="0" i="0" u="none" strike="noStrike" cap="none" normalizeH="0" baseline="0" dirty="0" err="1">
                <a:ln>
                  <a:noFill/>
                </a:ln>
                <a:solidFill>
                  <a:srgbClr val="333333"/>
                </a:solidFill>
                <a:effectLst/>
                <a:latin typeface="+mn-lt"/>
              </a:rPr>
              <a:t>i</a:t>
            </a:r>
            <a:r>
              <a:rPr kumimoji="0" lang="en-US" altLang="en-US" b="0" i="0" u="none" strike="noStrike" cap="none" normalizeH="0" baseline="0" dirty="0">
                <a:ln>
                  <a:noFill/>
                </a:ln>
                <a:solidFill>
                  <a:srgbClr val="333333"/>
                </a:solidFill>
                <a:effectLst/>
                <a:latin typeface="+mn-lt"/>
              </a:rPr>
              <a:t>- -</a:t>
            </a:r>
            <a:endParaRPr kumimoji="0" lang="en-US" altLang="en-US" b="0" i="0" u="none" strike="noStrike" cap="none" normalizeH="0" baseline="0" dirty="0">
              <a:ln>
                <a:noFill/>
              </a:ln>
              <a:solidFill>
                <a:schemeClr val="tx1"/>
              </a:solidFill>
              <a:effectLst/>
              <a:latin typeface="+mn-lt"/>
            </a:endParaRPr>
          </a:p>
          <a:p>
            <a:pPr marL="0" indent="0" algn="ctr">
              <a:lnSpc>
                <a:spcPct val="200000"/>
              </a:lnSpc>
              <a:buNone/>
            </a:pPr>
            <a:endParaRPr lang="en-US" i="1" dirty="0">
              <a:effectLst>
                <a:outerShdw blurRad="38100" dist="38100" dir="2700000" algn="tl">
                  <a:srgbClr val="000000">
                    <a:alpha val="43137"/>
                  </a:srgbClr>
                </a:outerShdw>
              </a:effectLst>
              <a:latin typeface="+mn-lt"/>
            </a:endParaRPr>
          </a:p>
        </p:txBody>
      </p:sp>
      <p:sp>
        <p:nvSpPr>
          <p:cNvPr id="4" name="Date Placeholder 3"/>
          <p:cNvSpPr>
            <a:spLocks noGrp="1"/>
          </p:cNvSpPr>
          <p:nvPr>
            <p:ph type="dt" sz="half" idx="10"/>
          </p:nvPr>
        </p:nvSpPr>
        <p:spPr/>
        <p:txBody>
          <a:bodyPr/>
          <a:lstStyle/>
          <a:p>
            <a:fld id="{D5961015-196E-4212-87D6-91F87D8A5961}"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dirty="0">
                <a:solidFill>
                  <a:srgbClr val="333333"/>
                </a:solidFill>
                <a:latin typeface="Times New Roman" panose="02020603050405020304" pitchFamily="18" charset="0"/>
                <a:cs typeface="Times New Roman" panose="02020603050405020304" pitchFamily="18" charset="0"/>
              </a:rPr>
              <a:t>Use of Machine Idioms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84680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buNone/>
            </a:pPr>
            <a:r>
              <a:rPr lang="en-US" dirty="0">
                <a:latin typeface="Times New Roman" panose="02020603050405020304" pitchFamily="18" charset="0"/>
                <a:cs typeface="Times New Roman" panose="02020603050405020304" pitchFamily="18" charset="0"/>
              </a:rPr>
              <a:t>Directed Acyclic Graph (DAG) is a tool that depicts the structure of basic blocks, helps to see the flow of values flowing among the basic blocks, and offers optimization too. DAG provides easy transformation on basic blocks.</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DAGs are a type of data structure. It is used to implement transformations on basic blocks.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DAG provides a good way to determine the common sub-expression.</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gives a picture representation of how the value computed by the statement is used in subsequent statements.</a:t>
            </a:r>
          </a:p>
          <a:p>
            <a:pPr algn="just"/>
            <a:endParaRPr lang="en-IN" dirty="0">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50D528C-EAC4-4F42-8C0B-94000DF0D392}"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dirty="0"/>
          </a:p>
        </p:txBody>
      </p:sp>
      <p:sp>
        <p:nvSpPr>
          <p:cNvPr id="7" name="Title 1"/>
          <p:cNvSpPr txBox="1">
            <a:spLocks/>
          </p:cNvSpPr>
          <p:nvPr/>
        </p:nvSpPr>
        <p:spPr>
          <a:xfrm>
            <a:off x="1615440" y="-50800"/>
            <a:ext cx="7528560" cy="95504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Directed Acyclic Graph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35821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7212"/>
            <a:ext cx="8229600" cy="4525963"/>
          </a:xfrm>
        </p:spPr>
        <p:txBody>
          <a:bodyPr>
            <a:noAutofit/>
          </a:bodyPr>
          <a:lstStyle/>
          <a:p>
            <a:pPr marL="0" indent="0" algn="just">
              <a:buNone/>
            </a:pPr>
            <a:r>
              <a:rPr lang="en-US" dirty="0">
                <a:latin typeface="Times New Roman" panose="02020603050405020304" pitchFamily="18" charset="0"/>
                <a:cs typeface="Times New Roman" panose="02020603050405020304" pitchFamily="18" charset="0"/>
              </a:rPr>
              <a:t>A DAG for basic block is a directed acyclic graph with the following labels on nodes:</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leaves of graph are labeled by unique identifier and that identifier can be variable names or constants.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Interior nodes of the graph is labeled by an operator symbol.</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Nodes are also given a sequence of identifiers for labels to store the computed value.</a:t>
            </a:r>
          </a:p>
          <a:p>
            <a:pPr algn="just"/>
            <a:endParaRPr lang="en-IN" dirty="0">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71F165F-5135-474F-AB00-CFD60C881B2C}"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itle 1"/>
          <p:cNvSpPr txBox="1">
            <a:spLocks/>
          </p:cNvSpPr>
          <p:nvPr/>
        </p:nvSpPr>
        <p:spPr>
          <a:xfrm>
            <a:off x="1513840" y="0"/>
            <a:ext cx="7630160" cy="83482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a:latin typeface="Times New Roman" panose="02020603050405020304" pitchFamily="18" charset="0"/>
                <a:cs typeface="Times New Roman" panose="02020603050405020304" pitchFamily="18" charset="0"/>
              </a:rPr>
              <a:t>Directed Acyclic Graph</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7202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33353"/>
            <a:ext cx="8229600" cy="4525963"/>
          </a:xfrm>
        </p:spPr>
        <p:txBody>
          <a:bodyPr>
            <a:noAutofit/>
          </a:bodyPr>
          <a:lstStyle/>
          <a:p>
            <a:pPr marL="0" indent="0" algn="just">
              <a:buNone/>
            </a:pPr>
            <a:r>
              <a:rPr lang="en-US" b="1" dirty="0">
                <a:latin typeface="Times New Roman" panose="02020603050405020304" pitchFamily="18" charset="0"/>
                <a:cs typeface="Times New Roman" panose="02020603050405020304" pitchFamily="18" charset="0"/>
              </a:rPr>
              <a:t>Input: </a:t>
            </a:r>
            <a:r>
              <a:rPr lang="en-US" dirty="0">
                <a:latin typeface="Times New Roman" panose="02020603050405020304" pitchFamily="18" charset="0"/>
                <a:cs typeface="Times New Roman" panose="02020603050405020304" pitchFamily="18" charset="0"/>
              </a:rPr>
              <a:t>It contains a basic block</a:t>
            </a:r>
          </a:p>
          <a:p>
            <a:pPr algn="just"/>
            <a:endParaRPr lang="en-US" b="1" dirty="0">
              <a:latin typeface="Times New Roman" panose="02020603050405020304" pitchFamily="18" charset="0"/>
              <a:cs typeface="Times New Roman" panose="02020603050405020304" pitchFamily="18" charset="0"/>
            </a:endParaRPr>
          </a:p>
          <a:p>
            <a:pPr marL="0" indent="0" algn="just">
              <a:buNone/>
            </a:pPr>
            <a:r>
              <a:rPr lang="en-US" b="1" dirty="0">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 It contains the following information:</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Each node contains a label. For leaves, the label is an identifier.</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Each node contains a list of attached identifiers to hold the computed values.</a:t>
            </a:r>
          </a:p>
          <a:p>
            <a:pPr algn="just"/>
            <a:endParaRPr lang="en-IN" dirty="0">
              <a:latin typeface="Times New Roman" panose="02020603050405020304" pitchFamily="18" charset="0"/>
              <a:cs typeface="Times New Roman" panose="02020603050405020304" pitchFamily="18" charset="0"/>
            </a:endParaRP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741AF2D-C346-46DD-A8DD-2899DB47F26E}"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dirty="0"/>
          </a:p>
        </p:txBody>
      </p:sp>
      <p:sp>
        <p:nvSpPr>
          <p:cNvPr id="7" name="Title 1"/>
          <p:cNvSpPr txBox="1">
            <a:spLocks/>
          </p:cNvSpPr>
          <p:nvPr/>
        </p:nvSpPr>
        <p:spPr>
          <a:xfrm>
            <a:off x="1625600" y="-50800"/>
            <a:ext cx="7518400" cy="8737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Algorithm for construction of DAG</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42596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nSpc>
                <a:spcPct val="150000"/>
              </a:lnSpc>
              <a:buNone/>
            </a:pPr>
            <a:r>
              <a:rPr lang="en-IN" dirty="0">
                <a:latin typeface="Times New Roman" panose="02020603050405020304" pitchFamily="18" charset="0"/>
                <a:cs typeface="Times New Roman" panose="02020603050405020304" pitchFamily="18" charset="0"/>
              </a:rPr>
              <a:t>Question: Construct a DAG for the expression-</a:t>
            </a:r>
          </a:p>
          <a:p>
            <a:pPr marL="0" indent="0">
              <a:lnSpc>
                <a:spcPct val="150000"/>
              </a:lnSpc>
              <a:buNone/>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a+b</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a+b+c</a:t>
            </a:r>
            <a:r>
              <a:rPr lang="en-IN" dirty="0">
                <a:latin typeface="Times New Roman" panose="02020603050405020304" pitchFamily="18" charset="0"/>
                <a:cs typeface="Times New Roman" panose="02020603050405020304" pitchFamily="18" charset="0"/>
              </a:rPr>
              <a:t>)</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Solution: </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Three Address Code: </a:t>
            </a:r>
          </a:p>
          <a:p>
            <a:pPr marL="0" indent="0">
              <a:lnSpc>
                <a:spcPct val="150000"/>
              </a:lnSpc>
              <a:buNone/>
            </a:pPr>
            <a:r>
              <a:rPr lang="en-IN" dirty="0">
                <a:latin typeface="Times New Roman" panose="02020603050405020304" pitchFamily="18" charset="0"/>
                <a:cs typeface="Times New Roman" panose="02020603050405020304" pitchFamily="18" charset="0"/>
              </a:rPr>
              <a:t>t1=</a:t>
            </a:r>
            <a:r>
              <a:rPr lang="en-IN" dirty="0" err="1">
                <a:latin typeface="Times New Roman" panose="02020603050405020304" pitchFamily="18" charset="0"/>
                <a:cs typeface="Times New Roman" panose="02020603050405020304" pitchFamily="18" charset="0"/>
              </a:rPr>
              <a:t>a+b</a:t>
            </a: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t2=t1+c</a:t>
            </a:r>
          </a:p>
          <a:p>
            <a:pPr marL="0" indent="0">
              <a:lnSpc>
                <a:spcPct val="150000"/>
              </a:lnSpc>
              <a:buNone/>
            </a:pPr>
            <a:r>
              <a:rPr lang="en-IN" dirty="0">
                <a:latin typeface="Times New Roman" panose="02020603050405020304" pitchFamily="18" charset="0"/>
                <a:cs typeface="Times New Roman" panose="02020603050405020304" pitchFamily="18" charset="0"/>
              </a:rPr>
              <a:t>t3=t1*t2</a:t>
            </a:r>
          </a:p>
          <a:p>
            <a:pPr>
              <a:lnSpc>
                <a:spcPct val="150000"/>
              </a:lnSpc>
            </a:pP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8E48DDB-36F8-4F35-B4FC-25F1B81BB312}"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dirty="0"/>
          </a:p>
        </p:txBody>
      </p:sp>
      <p:sp>
        <p:nvSpPr>
          <p:cNvPr id="7" name="Title 1"/>
          <p:cNvSpPr txBox="1">
            <a:spLocks/>
          </p:cNvSpPr>
          <p:nvPr/>
        </p:nvSpPr>
        <p:spPr>
          <a:xfrm>
            <a:off x="1645920" y="-50800"/>
            <a:ext cx="7498080" cy="95344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Example:</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grpSp>
        <p:nvGrpSpPr>
          <p:cNvPr id="10" name="Group 9">
            <a:extLst>
              <a:ext uri="{FF2B5EF4-FFF2-40B4-BE49-F238E27FC236}">
                <a16:creationId xmlns:a16="http://schemas.microsoft.com/office/drawing/2014/main" xmlns="" id="{FB040FB7-C0B2-4900-BC8A-72904E7CBFB2}"/>
              </a:ext>
            </a:extLst>
          </p:cNvPr>
          <p:cNvGrpSpPr/>
          <p:nvPr/>
        </p:nvGrpSpPr>
        <p:grpSpPr>
          <a:xfrm>
            <a:off x="4024123" y="3388995"/>
            <a:ext cx="2128520" cy="1926907"/>
            <a:chOff x="5933440" y="3229134"/>
            <a:chExt cx="2128520" cy="1926907"/>
          </a:xfrm>
        </p:grpSpPr>
        <p:sp>
          <p:nvSpPr>
            <p:cNvPr id="11" name="Oval 10">
              <a:extLst>
                <a:ext uri="{FF2B5EF4-FFF2-40B4-BE49-F238E27FC236}">
                  <a16:creationId xmlns:a16="http://schemas.microsoft.com/office/drawing/2014/main" xmlns="" id="{01B2B757-3247-43F7-BF09-26E2EC6B59F5}"/>
                </a:ext>
              </a:extLst>
            </p:cNvPr>
            <p:cNvSpPr/>
            <p:nvPr/>
          </p:nvSpPr>
          <p:spPr>
            <a:xfrm>
              <a:off x="6614160" y="3229134"/>
              <a:ext cx="609600" cy="640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
          <p:nvSpPr>
            <p:cNvPr id="12" name="Oval 11">
              <a:extLst>
                <a:ext uri="{FF2B5EF4-FFF2-40B4-BE49-F238E27FC236}">
                  <a16:creationId xmlns:a16="http://schemas.microsoft.com/office/drawing/2014/main" xmlns="" id="{904BAFC7-88FB-49F5-9E9E-FD8A082FEA34}"/>
                </a:ext>
              </a:extLst>
            </p:cNvPr>
            <p:cNvSpPr/>
            <p:nvPr/>
          </p:nvSpPr>
          <p:spPr>
            <a:xfrm>
              <a:off x="5933440" y="4515961"/>
              <a:ext cx="609600" cy="640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a:t>
              </a:r>
            </a:p>
          </p:txBody>
        </p:sp>
        <p:sp>
          <p:nvSpPr>
            <p:cNvPr id="13" name="Oval 12">
              <a:extLst>
                <a:ext uri="{FF2B5EF4-FFF2-40B4-BE49-F238E27FC236}">
                  <a16:creationId xmlns:a16="http://schemas.microsoft.com/office/drawing/2014/main" xmlns="" id="{6B5809D6-7513-4263-B2F1-45129A7C2CD2}"/>
                </a:ext>
              </a:extLst>
            </p:cNvPr>
            <p:cNvSpPr/>
            <p:nvPr/>
          </p:nvSpPr>
          <p:spPr>
            <a:xfrm>
              <a:off x="7452360" y="4489208"/>
              <a:ext cx="609600" cy="640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b</a:t>
              </a:r>
            </a:p>
          </p:txBody>
        </p:sp>
        <p:cxnSp>
          <p:nvCxnSpPr>
            <p:cNvPr id="14" name="Straight Arrow Connector 13">
              <a:extLst>
                <a:ext uri="{FF2B5EF4-FFF2-40B4-BE49-F238E27FC236}">
                  <a16:creationId xmlns:a16="http://schemas.microsoft.com/office/drawing/2014/main" xmlns="" id="{87813E34-5013-422D-8BCF-EE5B172CA61D}"/>
                </a:ext>
              </a:extLst>
            </p:cNvPr>
            <p:cNvCxnSpPr>
              <a:cxnSpLocks/>
              <a:stCxn id="11" idx="3"/>
            </p:cNvCxnSpPr>
            <p:nvPr/>
          </p:nvCxnSpPr>
          <p:spPr>
            <a:xfrm flipH="1">
              <a:off x="6289040" y="3775476"/>
              <a:ext cx="414394" cy="742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190A5AD8-7F08-457D-BD4A-ECF5E0B57162}"/>
                </a:ext>
              </a:extLst>
            </p:cNvPr>
            <p:cNvCxnSpPr>
              <a:cxnSpLocks/>
              <a:stCxn id="11" idx="5"/>
              <a:endCxn id="13" idx="1"/>
            </p:cNvCxnSpPr>
            <p:nvPr/>
          </p:nvCxnSpPr>
          <p:spPr>
            <a:xfrm>
              <a:off x="7134486" y="3775476"/>
              <a:ext cx="407148" cy="807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A6A7667C-2CDA-4C65-89DC-0934D121BA4F}"/>
                </a:ext>
              </a:extLst>
            </p:cNvPr>
            <p:cNvSpPr txBox="1"/>
            <p:nvPr/>
          </p:nvSpPr>
          <p:spPr>
            <a:xfrm>
              <a:off x="6222184" y="3366771"/>
              <a:ext cx="378630" cy="369332"/>
            </a:xfrm>
            <a:prstGeom prst="rect">
              <a:avLst/>
            </a:prstGeom>
            <a:noFill/>
          </p:spPr>
          <p:txBody>
            <a:bodyPr wrap="none" rtlCol="0">
              <a:spAutoFit/>
            </a:bodyPr>
            <a:lstStyle/>
            <a:p>
              <a:r>
                <a:rPr lang="en-IN" dirty="0"/>
                <a:t>t1</a:t>
              </a:r>
            </a:p>
          </p:txBody>
        </p:sp>
      </p:grpSp>
      <p:grpSp>
        <p:nvGrpSpPr>
          <p:cNvPr id="17" name="Group 16">
            <a:extLst>
              <a:ext uri="{FF2B5EF4-FFF2-40B4-BE49-F238E27FC236}">
                <a16:creationId xmlns:a16="http://schemas.microsoft.com/office/drawing/2014/main" xmlns="" id="{B76F8718-D463-430E-BE5A-5FA8E2425A24}"/>
              </a:ext>
            </a:extLst>
          </p:cNvPr>
          <p:cNvGrpSpPr/>
          <p:nvPr/>
        </p:nvGrpSpPr>
        <p:grpSpPr>
          <a:xfrm>
            <a:off x="5314443" y="3360575"/>
            <a:ext cx="2966720" cy="1889601"/>
            <a:chOff x="7223760" y="3229134"/>
            <a:chExt cx="2966720" cy="1889601"/>
          </a:xfrm>
        </p:grpSpPr>
        <p:sp>
          <p:nvSpPr>
            <p:cNvPr id="18" name="Oval 17">
              <a:extLst>
                <a:ext uri="{FF2B5EF4-FFF2-40B4-BE49-F238E27FC236}">
                  <a16:creationId xmlns:a16="http://schemas.microsoft.com/office/drawing/2014/main" xmlns="" id="{1075519C-316C-4CCE-BB5A-DF8F995861E6}"/>
                </a:ext>
              </a:extLst>
            </p:cNvPr>
            <p:cNvSpPr/>
            <p:nvPr/>
          </p:nvSpPr>
          <p:spPr>
            <a:xfrm>
              <a:off x="8585200" y="3229134"/>
              <a:ext cx="609600" cy="640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
          <p:nvSpPr>
            <p:cNvPr id="19" name="Oval 18">
              <a:extLst>
                <a:ext uri="{FF2B5EF4-FFF2-40B4-BE49-F238E27FC236}">
                  <a16:creationId xmlns:a16="http://schemas.microsoft.com/office/drawing/2014/main" xmlns="" id="{1FD60CB7-24C9-4CE4-BB39-53BDC054E560}"/>
                </a:ext>
              </a:extLst>
            </p:cNvPr>
            <p:cNvSpPr/>
            <p:nvPr/>
          </p:nvSpPr>
          <p:spPr>
            <a:xfrm>
              <a:off x="9580880" y="4478655"/>
              <a:ext cx="609600" cy="640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t>
              </a:r>
            </a:p>
          </p:txBody>
        </p:sp>
        <p:cxnSp>
          <p:nvCxnSpPr>
            <p:cNvPr id="20" name="Straight Arrow Connector 19">
              <a:extLst>
                <a:ext uri="{FF2B5EF4-FFF2-40B4-BE49-F238E27FC236}">
                  <a16:creationId xmlns:a16="http://schemas.microsoft.com/office/drawing/2014/main" xmlns="" id="{27DB8804-73D2-4644-90EE-53C3A82D863A}"/>
                </a:ext>
              </a:extLst>
            </p:cNvPr>
            <p:cNvCxnSpPr>
              <a:cxnSpLocks/>
              <a:stCxn id="18" idx="5"/>
              <a:endCxn id="19" idx="1"/>
            </p:cNvCxnSpPr>
            <p:nvPr/>
          </p:nvCxnSpPr>
          <p:spPr>
            <a:xfrm>
              <a:off x="9105526" y="3775476"/>
              <a:ext cx="564628" cy="796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C535C6F6-3FA7-4744-82B6-91C70509559B}"/>
                </a:ext>
              </a:extLst>
            </p:cNvPr>
            <p:cNvCxnSpPr>
              <a:stCxn id="18" idx="2"/>
            </p:cNvCxnSpPr>
            <p:nvPr/>
          </p:nvCxnSpPr>
          <p:spPr>
            <a:xfrm flipH="1">
              <a:off x="7223760" y="3549174"/>
              <a:ext cx="1361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F8A2021C-ED5C-4362-AF2E-C65537AC8DB6}"/>
                </a:ext>
              </a:extLst>
            </p:cNvPr>
            <p:cNvSpPr txBox="1"/>
            <p:nvPr/>
          </p:nvSpPr>
          <p:spPr>
            <a:xfrm>
              <a:off x="9208515" y="3338676"/>
              <a:ext cx="378630" cy="369332"/>
            </a:xfrm>
            <a:prstGeom prst="rect">
              <a:avLst/>
            </a:prstGeom>
            <a:noFill/>
          </p:spPr>
          <p:txBody>
            <a:bodyPr wrap="none" rtlCol="0">
              <a:spAutoFit/>
            </a:bodyPr>
            <a:lstStyle/>
            <a:p>
              <a:r>
                <a:rPr lang="en-IN" dirty="0"/>
                <a:t>t2</a:t>
              </a:r>
            </a:p>
          </p:txBody>
        </p:sp>
      </p:grpSp>
      <p:grpSp>
        <p:nvGrpSpPr>
          <p:cNvPr id="23" name="Group 22">
            <a:extLst>
              <a:ext uri="{FF2B5EF4-FFF2-40B4-BE49-F238E27FC236}">
                <a16:creationId xmlns:a16="http://schemas.microsoft.com/office/drawing/2014/main" xmlns="" id="{63DAF878-854B-468E-BA37-6B421F41A266}"/>
              </a:ext>
            </a:extLst>
          </p:cNvPr>
          <p:cNvGrpSpPr/>
          <p:nvPr/>
        </p:nvGrpSpPr>
        <p:grpSpPr>
          <a:xfrm>
            <a:off x="5241812" y="1828800"/>
            <a:ext cx="1539988" cy="1652186"/>
            <a:chOff x="7134486" y="1670686"/>
            <a:chExt cx="1539988" cy="1652186"/>
          </a:xfrm>
        </p:grpSpPr>
        <p:sp>
          <p:nvSpPr>
            <p:cNvPr id="24" name="Oval 23">
              <a:extLst>
                <a:ext uri="{FF2B5EF4-FFF2-40B4-BE49-F238E27FC236}">
                  <a16:creationId xmlns:a16="http://schemas.microsoft.com/office/drawing/2014/main" xmlns="" id="{7F3B50A3-F8EA-4E98-8B58-4B2AD7F4348A}"/>
                </a:ext>
              </a:extLst>
            </p:cNvPr>
            <p:cNvSpPr/>
            <p:nvPr/>
          </p:nvSpPr>
          <p:spPr>
            <a:xfrm>
              <a:off x="7630160" y="2113280"/>
              <a:ext cx="609600" cy="640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cxnSp>
          <p:nvCxnSpPr>
            <p:cNvPr id="25" name="Straight Arrow Connector 24">
              <a:extLst>
                <a:ext uri="{FF2B5EF4-FFF2-40B4-BE49-F238E27FC236}">
                  <a16:creationId xmlns:a16="http://schemas.microsoft.com/office/drawing/2014/main" xmlns="" id="{D6357F90-A6F7-469F-8FD7-0848FD688789}"/>
                </a:ext>
              </a:extLst>
            </p:cNvPr>
            <p:cNvCxnSpPr>
              <a:stCxn id="24" idx="3"/>
            </p:cNvCxnSpPr>
            <p:nvPr/>
          </p:nvCxnSpPr>
          <p:spPr>
            <a:xfrm flipH="1">
              <a:off x="7134486" y="2659622"/>
              <a:ext cx="584948" cy="66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789AFD8F-8F32-4A59-92BE-9BF42D0C215F}"/>
                </a:ext>
              </a:extLst>
            </p:cNvPr>
            <p:cNvCxnSpPr>
              <a:stCxn id="24" idx="5"/>
            </p:cNvCxnSpPr>
            <p:nvPr/>
          </p:nvCxnSpPr>
          <p:spPr>
            <a:xfrm>
              <a:off x="8150486" y="2659622"/>
              <a:ext cx="523988" cy="66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0ACD66E2-1321-4963-8FF7-E79FC40B6BBF}"/>
                </a:ext>
              </a:extLst>
            </p:cNvPr>
            <p:cNvSpPr txBox="1"/>
            <p:nvPr/>
          </p:nvSpPr>
          <p:spPr>
            <a:xfrm>
              <a:off x="7683330" y="1670686"/>
              <a:ext cx="378630" cy="369332"/>
            </a:xfrm>
            <a:prstGeom prst="rect">
              <a:avLst/>
            </a:prstGeom>
            <a:noFill/>
          </p:spPr>
          <p:txBody>
            <a:bodyPr wrap="none" rtlCol="0">
              <a:spAutoFit/>
            </a:bodyPr>
            <a:lstStyle/>
            <a:p>
              <a:r>
                <a:rPr lang="en-IN" dirty="0"/>
                <a:t>t3</a:t>
              </a:r>
            </a:p>
          </p:txBody>
        </p:sp>
      </p:grpSp>
    </p:spTree>
    <p:extLst>
      <p:ext uri="{BB962C8B-B14F-4D97-AF65-F5344CB8AC3E}">
        <p14:creationId xmlns:p14="http://schemas.microsoft.com/office/powerpoint/2010/main" val="228309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0C56C5AF-1DB5-41AD-B7BB-BC4D11034D95}"/>
              </a:ext>
            </a:extLst>
          </p:cNvPr>
          <p:cNvSpPr>
            <a:spLocks noGrp="1"/>
          </p:cNvSpPr>
          <p:nvPr>
            <p:ph type="dt" sz="half" idx="10"/>
          </p:nvPr>
        </p:nvSpPr>
        <p:spPr/>
        <p:txBody>
          <a:bodyPr/>
          <a:lstStyle/>
          <a:p>
            <a:fld id="{5FD0B630-0416-49B0-BBF9-E8ADA5FD69A7}" type="datetime1">
              <a:rPr lang="en-US" smtClean="0"/>
              <a:t>11/2/2022</a:t>
            </a:fld>
            <a:endParaRPr lang="en-US"/>
          </a:p>
        </p:txBody>
      </p:sp>
      <p:sp>
        <p:nvSpPr>
          <p:cNvPr id="5" name="Footer Placeholder 4">
            <a:extLst>
              <a:ext uri="{FF2B5EF4-FFF2-40B4-BE49-F238E27FC236}">
                <a16:creationId xmlns:a16="http://schemas.microsoft.com/office/drawing/2014/main" xmlns="" id="{C4CA523F-F85A-47E3-B282-71F724C64280}"/>
              </a:ext>
            </a:extLst>
          </p:cNvPr>
          <p:cNvSpPr>
            <a:spLocks noGrp="1"/>
          </p:cNvSpPr>
          <p:nvPr>
            <p:ph type="ftr" sz="quarter" idx="11"/>
          </p:nvPr>
        </p:nvSpPr>
        <p:spPr/>
        <p:txBody>
          <a:bodyPr/>
          <a:lstStyle/>
          <a:p>
            <a:r>
              <a:rPr lang="it-IT" smtClean="0"/>
              <a:t>Rohit Chaudhary                                  Unit 5</a:t>
            </a:r>
            <a:endParaRPr lang="en-US" dirty="0"/>
          </a:p>
        </p:txBody>
      </p:sp>
      <p:sp>
        <p:nvSpPr>
          <p:cNvPr id="6" name="Slide Number Placeholder 5">
            <a:extLst>
              <a:ext uri="{FF2B5EF4-FFF2-40B4-BE49-F238E27FC236}">
                <a16:creationId xmlns:a16="http://schemas.microsoft.com/office/drawing/2014/main" xmlns="" id="{BC0419B0-7C31-44AB-B0D1-6191DE016401}"/>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a:extLst>
              <a:ext uri="{FF2B5EF4-FFF2-40B4-BE49-F238E27FC236}">
                <a16:creationId xmlns:a16="http://schemas.microsoft.com/office/drawing/2014/main" xmlns="" id="{4BA2DDA3-1E7C-4F34-B771-36D064A217DF}"/>
              </a:ext>
            </a:extLst>
          </p:cNvPr>
          <p:cNvSpPr txBox="1">
            <a:spLocks/>
          </p:cNvSpPr>
          <p:nvPr/>
        </p:nvSpPr>
        <p:spPr>
          <a:xfrm>
            <a:off x="15240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Aft>
                <a:spcPts val="0"/>
              </a:spcAft>
              <a:defRPr/>
            </a:pPr>
            <a:r>
              <a:rPr lang="en-US" sz="3200" b="1" dirty="0"/>
              <a:t>CO-PO Mapping</a:t>
            </a:r>
          </a:p>
        </p:txBody>
      </p:sp>
      <p:pic>
        <p:nvPicPr>
          <p:cNvPr id="8" name="table">
            <a:extLst>
              <a:ext uri="{FF2B5EF4-FFF2-40B4-BE49-F238E27FC236}">
                <a16:creationId xmlns:a16="http://schemas.microsoft.com/office/drawing/2014/main" xmlns="" id="{FB9B1779-4D3D-47FF-969F-9E24BC623158}"/>
              </a:ext>
            </a:extLst>
          </p:cNvPr>
          <p:cNvPicPr>
            <a:picLocks noGrp="1" noChangeAspect="1"/>
          </p:cNvPicPr>
          <p:nvPr>
            <p:ph idx="1"/>
          </p:nvPr>
        </p:nvPicPr>
        <p:blipFill>
          <a:blip r:embed="rId2"/>
          <a:stretch>
            <a:fillRect/>
          </a:stretch>
        </p:blipFill>
        <p:spPr>
          <a:xfrm>
            <a:off x="457200" y="1319596"/>
            <a:ext cx="8229600" cy="3672438"/>
          </a:xfrm>
          <a:prstGeom prst="rect">
            <a:avLst/>
          </a:prstGeom>
        </p:spPr>
      </p:pic>
    </p:spTree>
    <p:extLst>
      <p:ext uri="{BB962C8B-B14F-4D97-AF65-F5344CB8AC3E}">
        <p14:creationId xmlns:p14="http://schemas.microsoft.com/office/powerpoint/2010/main" val="20898152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nSpc>
                <a:spcPct val="150000"/>
              </a:lnSpc>
              <a:buNone/>
            </a:pPr>
            <a:r>
              <a:rPr lang="en-IN" dirty="0">
                <a:latin typeface="Times New Roman" panose="02020603050405020304" pitchFamily="18" charset="0"/>
                <a:cs typeface="Times New Roman" panose="02020603050405020304" pitchFamily="18" charset="0"/>
              </a:rPr>
              <a:t>Question: Construct the DAG for the following block-</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		a = b * c</a:t>
            </a:r>
          </a:p>
          <a:p>
            <a:pPr marL="0" indent="0">
              <a:lnSpc>
                <a:spcPct val="150000"/>
              </a:lnSpc>
              <a:buNone/>
            </a:pPr>
            <a:r>
              <a:rPr lang="en-IN" dirty="0">
                <a:latin typeface="Times New Roman" panose="02020603050405020304" pitchFamily="18" charset="0"/>
                <a:cs typeface="Times New Roman" panose="02020603050405020304" pitchFamily="18" charset="0"/>
              </a:rPr>
              <a:t>		d = b</a:t>
            </a:r>
          </a:p>
          <a:p>
            <a:pPr marL="0" indent="0">
              <a:lnSpc>
                <a:spcPct val="150000"/>
              </a:lnSpc>
              <a:buNone/>
            </a:pPr>
            <a:r>
              <a:rPr lang="en-IN" dirty="0">
                <a:latin typeface="Times New Roman" panose="02020603050405020304" pitchFamily="18" charset="0"/>
                <a:cs typeface="Times New Roman" panose="02020603050405020304" pitchFamily="18" charset="0"/>
              </a:rPr>
              <a:t>		e = d * c</a:t>
            </a:r>
          </a:p>
          <a:p>
            <a:pPr marL="0" indent="0">
              <a:lnSpc>
                <a:spcPct val="150000"/>
              </a:lnSpc>
              <a:buNone/>
            </a:pPr>
            <a:r>
              <a:rPr lang="en-IN" dirty="0">
                <a:latin typeface="Times New Roman" panose="02020603050405020304" pitchFamily="18" charset="0"/>
                <a:cs typeface="Times New Roman" panose="02020603050405020304" pitchFamily="18" charset="0"/>
              </a:rPr>
              <a:t>		b = e</a:t>
            </a:r>
          </a:p>
          <a:p>
            <a:pPr marL="0" indent="0">
              <a:lnSpc>
                <a:spcPct val="150000"/>
              </a:lnSpc>
              <a:buNone/>
            </a:pPr>
            <a:r>
              <a:rPr lang="en-IN" dirty="0">
                <a:latin typeface="Times New Roman" panose="02020603050405020304" pitchFamily="18" charset="0"/>
                <a:cs typeface="Times New Roman" panose="02020603050405020304" pitchFamily="18" charset="0"/>
              </a:rPr>
              <a:t>		f = b + c</a:t>
            </a:r>
          </a:p>
          <a:p>
            <a:pPr marL="0" indent="0">
              <a:lnSpc>
                <a:spcPct val="150000"/>
              </a:lnSpc>
              <a:buNone/>
            </a:pPr>
            <a:r>
              <a:rPr lang="en-IN" dirty="0">
                <a:latin typeface="Times New Roman" panose="02020603050405020304" pitchFamily="18" charset="0"/>
                <a:cs typeface="Times New Roman" panose="02020603050405020304" pitchFamily="18" charset="0"/>
              </a:rPr>
              <a:t>		g = d + f</a:t>
            </a: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9E2CA16-8A82-4ABE-9838-3B0F5D5172C8}"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dirty="0"/>
          </a:p>
        </p:txBody>
      </p:sp>
      <p:sp>
        <p:nvSpPr>
          <p:cNvPr id="7" name="Title 1"/>
          <p:cNvSpPr txBox="1">
            <a:spLocks/>
          </p:cNvSpPr>
          <p:nvPr/>
        </p:nvSpPr>
        <p:spPr>
          <a:xfrm>
            <a:off x="1706880" y="-50800"/>
            <a:ext cx="7437120" cy="8737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59247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r>
              <a:rPr lang="en-IN" dirty="0">
                <a:latin typeface="Times New Roman" panose="02020603050405020304" pitchFamily="18" charset="0"/>
                <a:cs typeface="Times New Roman" panose="02020603050405020304" pitchFamily="18" charset="0"/>
              </a:rPr>
              <a:t>Step 1:		         Step 3:		         Step 5:</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Step 2: 	 		Step 4:			Step 6:</a:t>
            </a: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98952CA-FA93-4F76-AABF-D119FD99E0CD}"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dirty="0"/>
          </a:p>
        </p:txBody>
      </p:sp>
      <p:sp>
        <p:nvSpPr>
          <p:cNvPr id="7" name="Title 1"/>
          <p:cNvSpPr txBox="1">
            <a:spLocks/>
          </p:cNvSpPr>
          <p:nvPr/>
        </p:nvSpPr>
        <p:spPr>
          <a:xfrm>
            <a:off x="1600200" y="-50800"/>
            <a:ext cx="7543800" cy="89021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Solution</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grpSp>
        <p:nvGrpSpPr>
          <p:cNvPr id="10" name="Group 9">
            <a:extLst>
              <a:ext uri="{FF2B5EF4-FFF2-40B4-BE49-F238E27FC236}">
                <a16:creationId xmlns:a16="http://schemas.microsoft.com/office/drawing/2014/main" xmlns="" id="{15565430-3293-4FDF-A5A9-F888CA6220ED}"/>
              </a:ext>
            </a:extLst>
          </p:cNvPr>
          <p:cNvGrpSpPr/>
          <p:nvPr/>
        </p:nvGrpSpPr>
        <p:grpSpPr>
          <a:xfrm>
            <a:off x="1774140" y="1755989"/>
            <a:ext cx="1473200" cy="1503680"/>
            <a:chOff x="2357773" y="1970386"/>
            <a:chExt cx="1473200" cy="1503680"/>
          </a:xfrm>
        </p:grpSpPr>
        <p:grpSp>
          <p:nvGrpSpPr>
            <p:cNvPr id="11" name="Group 10">
              <a:extLst>
                <a:ext uri="{FF2B5EF4-FFF2-40B4-BE49-F238E27FC236}">
                  <a16:creationId xmlns:a16="http://schemas.microsoft.com/office/drawing/2014/main" xmlns="" id="{56806BC4-A6B7-48A5-93C3-5548A47B85A4}"/>
                </a:ext>
              </a:extLst>
            </p:cNvPr>
            <p:cNvGrpSpPr/>
            <p:nvPr/>
          </p:nvGrpSpPr>
          <p:grpSpPr>
            <a:xfrm>
              <a:off x="2357773" y="1970386"/>
              <a:ext cx="1473200" cy="1503680"/>
              <a:chOff x="2712720" y="2113280"/>
              <a:chExt cx="2407920" cy="2108041"/>
            </a:xfrm>
          </p:grpSpPr>
          <p:sp>
            <p:nvSpPr>
              <p:cNvPr id="13" name="Oval 12">
                <a:extLst>
                  <a:ext uri="{FF2B5EF4-FFF2-40B4-BE49-F238E27FC236}">
                    <a16:creationId xmlns:a16="http://schemas.microsoft.com/office/drawing/2014/main" xmlns="" id="{ECBCFABD-8E83-4508-8C2A-5C160FF1AEF9}"/>
                  </a:ext>
                </a:extLst>
              </p:cNvPr>
              <p:cNvSpPr/>
              <p:nvPr/>
            </p:nvSpPr>
            <p:spPr>
              <a:xfrm>
                <a:off x="3464560" y="2113280"/>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
            <p:nvSpPr>
              <p:cNvPr id="14" name="Oval 13">
                <a:extLst>
                  <a:ext uri="{FF2B5EF4-FFF2-40B4-BE49-F238E27FC236}">
                    <a16:creationId xmlns:a16="http://schemas.microsoft.com/office/drawing/2014/main" xmlns="" id="{879D319E-7FF0-4683-8072-AA75464464AF}"/>
                  </a:ext>
                </a:extLst>
              </p:cNvPr>
              <p:cNvSpPr/>
              <p:nvPr/>
            </p:nvSpPr>
            <p:spPr>
              <a:xfrm>
                <a:off x="2712720" y="3489801"/>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b</a:t>
                </a:r>
              </a:p>
            </p:txBody>
          </p:sp>
          <p:sp>
            <p:nvSpPr>
              <p:cNvPr id="15" name="Oval 14">
                <a:extLst>
                  <a:ext uri="{FF2B5EF4-FFF2-40B4-BE49-F238E27FC236}">
                    <a16:creationId xmlns:a16="http://schemas.microsoft.com/office/drawing/2014/main" xmlns="" id="{BB4E91FD-EA5F-4CE4-9DF8-C57513044CB9}"/>
                  </a:ext>
                </a:extLst>
              </p:cNvPr>
              <p:cNvSpPr/>
              <p:nvPr/>
            </p:nvSpPr>
            <p:spPr>
              <a:xfrm>
                <a:off x="4368800" y="3489801"/>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t>
                </a:r>
              </a:p>
            </p:txBody>
          </p:sp>
          <p:cxnSp>
            <p:nvCxnSpPr>
              <p:cNvPr id="16" name="Straight Arrow Connector 15">
                <a:extLst>
                  <a:ext uri="{FF2B5EF4-FFF2-40B4-BE49-F238E27FC236}">
                    <a16:creationId xmlns:a16="http://schemas.microsoft.com/office/drawing/2014/main" xmlns="" id="{BDCC4D74-67AC-4A79-9F45-5CE28533DF91}"/>
                  </a:ext>
                </a:extLst>
              </p:cNvPr>
              <p:cNvCxnSpPr>
                <a:cxnSpLocks/>
              </p:cNvCxnSpPr>
              <p:nvPr/>
            </p:nvCxnSpPr>
            <p:spPr>
              <a:xfrm flipH="1">
                <a:off x="3176656" y="2791236"/>
                <a:ext cx="491104" cy="698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70D81939-8BEF-4BFF-A3A1-F86D52F721FA}"/>
                  </a:ext>
                </a:extLst>
              </p:cNvPr>
              <p:cNvCxnSpPr>
                <a:cxnSpLocks/>
                <a:stCxn id="13" idx="5"/>
                <a:endCxn id="15" idx="0"/>
              </p:cNvCxnSpPr>
              <p:nvPr/>
            </p:nvCxnSpPr>
            <p:spPr>
              <a:xfrm>
                <a:off x="4106296" y="2737671"/>
                <a:ext cx="638424" cy="752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xmlns="" id="{1BE1A9A7-F3D8-4AFB-AD2D-0DC6B392F7F4}"/>
                </a:ext>
              </a:extLst>
            </p:cNvPr>
            <p:cNvSpPr txBox="1"/>
            <p:nvPr/>
          </p:nvSpPr>
          <p:spPr>
            <a:xfrm>
              <a:off x="3287086" y="2038077"/>
              <a:ext cx="295274" cy="369332"/>
            </a:xfrm>
            <a:prstGeom prst="rect">
              <a:avLst/>
            </a:prstGeom>
            <a:noFill/>
          </p:spPr>
          <p:txBody>
            <a:bodyPr wrap="none" rtlCol="0">
              <a:spAutoFit/>
            </a:bodyPr>
            <a:lstStyle/>
            <a:p>
              <a:r>
                <a:rPr lang="en-IN" dirty="0"/>
                <a:t>a</a:t>
              </a:r>
            </a:p>
          </p:txBody>
        </p:sp>
      </p:grpSp>
      <p:grpSp>
        <p:nvGrpSpPr>
          <p:cNvPr id="18" name="Group 17">
            <a:extLst>
              <a:ext uri="{FF2B5EF4-FFF2-40B4-BE49-F238E27FC236}">
                <a16:creationId xmlns:a16="http://schemas.microsoft.com/office/drawing/2014/main" xmlns="" id="{E29437EE-918B-49EB-9D3E-01E40AF7A62A}"/>
              </a:ext>
            </a:extLst>
          </p:cNvPr>
          <p:cNvGrpSpPr/>
          <p:nvPr/>
        </p:nvGrpSpPr>
        <p:grpSpPr>
          <a:xfrm>
            <a:off x="4419600" y="1736885"/>
            <a:ext cx="1627385" cy="1503680"/>
            <a:chOff x="5905134" y="1962027"/>
            <a:chExt cx="1627385" cy="1503680"/>
          </a:xfrm>
        </p:grpSpPr>
        <p:grpSp>
          <p:nvGrpSpPr>
            <p:cNvPr id="19" name="Group 18">
              <a:extLst>
                <a:ext uri="{FF2B5EF4-FFF2-40B4-BE49-F238E27FC236}">
                  <a16:creationId xmlns:a16="http://schemas.microsoft.com/office/drawing/2014/main" xmlns="" id="{718A0667-F3E5-4F37-B296-B3A56AE8105F}"/>
                </a:ext>
              </a:extLst>
            </p:cNvPr>
            <p:cNvGrpSpPr/>
            <p:nvPr/>
          </p:nvGrpSpPr>
          <p:grpSpPr>
            <a:xfrm>
              <a:off x="5905134" y="1962027"/>
              <a:ext cx="1627385" cy="1503680"/>
              <a:chOff x="2460707" y="2113280"/>
              <a:chExt cx="2659933" cy="2108041"/>
            </a:xfrm>
          </p:grpSpPr>
          <p:sp>
            <p:nvSpPr>
              <p:cNvPr id="21" name="Oval 20">
                <a:extLst>
                  <a:ext uri="{FF2B5EF4-FFF2-40B4-BE49-F238E27FC236}">
                    <a16:creationId xmlns:a16="http://schemas.microsoft.com/office/drawing/2014/main" xmlns="" id="{5ABF4B5F-96DB-4CC4-8907-FE34AAEA879F}"/>
                  </a:ext>
                </a:extLst>
              </p:cNvPr>
              <p:cNvSpPr/>
              <p:nvPr/>
            </p:nvSpPr>
            <p:spPr>
              <a:xfrm>
                <a:off x="3464560" y="2113280"/>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
            <p:nvSpPr>
              <p:cNvPr id="22" name="Oval 21">
                <a:extLst>
                  <a:ext uri="{FF2B5EF4-FFF2-40B4-BE49-F238E27FC236}">
                    <a16:creationId xmlns:a16="http://schemas.microsoft.com/office/drawing/2014/main" xmlns="" id="{3427D4BA-895D-410B-8CF4-1D72791B51EF}"/>
                  </a:ext>
                </a:extLst>
              </p:cNvPr>
              <p:cNvSpPr/>
              <p:nvPr/>
            </p:nvSpPr>
            <p:spPr>
              <a:xfrm>
                <a:off x="2460707" y="3456846"/>
                <a:ext cx="1255835"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err="1"/>
                  <a:t>d,b</a:t>
                </a:r>
                <a:endParaRPr lang="en-IN" dirty="0"/>
              </a:p>
            </p:txBody>
          </p:sp>
          <p:sp>
            <p:nvSpPr>
              <p:cNvPr id="23" name="Oval 22">
                <a:extLst>
                  <a:ext uri="{FF2B5EF4-FFF2-40B4-BE49-F238E27FC236}">
                    <a16:creationId xmlns:a16="http://schemas.microsoft.com/office/drawing/2014/main" xmlns="" id="{1319DB31-2A95-4620-BA82-C43739C66AFA}"/>
                  </a:ext>
                </a:extLst>
              </p:cNvPr>
              <p:cNvSpPr/>
              <p:nvPr/>
            </p:nvSpPr>
            <p:spPr>
              <a:xfrm>
                <a:off x="4368800" y="3489801"/>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t>
                </a:r>
              </a:p>
            </p:txBody>
          </p:sp>
          <p:cxnSp>
            <p:nvCxnSpPr>
              <p:cNvPr id="24" name="Straight Arrow Connector 23">
                <a:extLst>
                  <a:ext uri="{FF2B5EF4-FFF2-40B4-BE49-F238E27FC236}">
                    <a16:creationId xmlns:a16="http://schemas.microsoft.com/office/drawing/2014/main" xmlns="" id="{A5EB7998-6E47-4B04-B1F6-312ECF6570A4}"/>
                  </a:ext>
                </a:extLst>
              </p:cNvPr>
              <p:cNvCxnSpPr>
                <a:cxnSpLocks/>
              </p:cNvCxnSpPr>
              <p:nvPr/>
            </p:nvCxnSpPr>
            <p:spPr>
              <a:xfrm flipH="1">
                <a:off x="3176656" y="2791236"/>
                <a:ext cx="491104" cy="698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B5CFD14C-0472-4A02-BD41-977A2324CF99}"/>
                  </a:ext>
                </a:extLst>
              </p:cNvPr>
              <p:cNvCxnSpPr>
                <a:cxnSpLocks/>
                <a:stCxn id="21" idx="5"/>
                <a:endCxn id="23" idx="0"/>
              </p:cNvCxnSpPr>
              <p:nvPr/>
            </p:nvCxnSpPr>
            <p:spPr>
              <a:xfrm>
                <a:off x="4106296" y="2737671"/>
                <a:ext cx="638424" cy="752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xmlns="" id="{49D71389-ED51-47BA-B90C-E5DD47070F33}"/>
                </a:ext>
              </a:extLst>
            </p:cNvPr>
            <p:cNvSpPr txBox="1"/>
            <p:nvPr/>
          </p:nvSpPr>
          <p:spPr>
            <a:xfrm>
              <a:off x="7011276" y="2008379"/>
              <a:ext cx="468398" cy="369332"/>
            </a:xfrm>
            <a:prstGeom prst="rect">
              <a:avLst/>
            </a:prstGeom>
            <a:noFill/>
          </p:spPr>
          <p:txBody>
            <a:bodyPr wrap="square" rtlCol="0">
              <a:spAutoFit/>
            </a:bodyPr>
            <a:lstStyle/>
            <a:p>
              <a:r>
                <a:rPr lang="en-IN" dirty="0" err="1"/>
                <a:t>a,e</a:t>
              </a:r>
              <a:endParaRPr lang="en-IN" dirty="0"/>
            </a:p>
          </p:txBody>
        </p:sp>
      </p:grpSp>
      <p:grpSp>
        <p:nvGrpSpPr>
          <p:cNvPr id="26" name="Group 25">
            <a:extLst>
              <a:ext uri="{FF2B5EF4-FFF2-40B4-BE49-F238E27FC236}">
                <a16:creationId xmlns:a16="http://schemas.microsoft.com/office/drawing/2014/main" xmlns="" id="{697AFD2E-0DA5-446D-AF6C-93B5D9DC3B33}"/>
              </a:ext>
            </a:extLst>
          </p:cNvPr>
          <p:cNvGrpSpPr/>
          <p:nvPr/>
        </p:nvGrpSpPr>
        <p:grpSpPr>
          <a:xfrm>
            <a:off x="6705600" y="1441702"/>
            <a:ext cx="2126043" cy="1817967"/>
            <a:chOff x="8980427" y="1867296"/>
            <a:chExt cx="2126043" cy="1817967"/>
          </a:xfrm>
        </p:grpSpPr>
        <p:grpSp>
          <p:nvGrpSpPr>
            <p:cNvPr id="27" name="Group 26">
              <a:extLst>
                <a:ext uri="{FF2B5EF4-FFF2-40B4-BE49-F238E27FC236}">
                  <a16:creationId xmlns:a16="http://schemas.microsoft.com/office/drawing/2014/main" xmlns="" id="{52F76916-9B9D-491B-9D7F-5B732BFA7535}"/>
                </a:ext>
              </a:extLst>
            </p:cNvPr>
            <p:cNvGrpSpPr/>
            <p:nvPr/>
          </p:nvGrpSpPr>
          <p:grpSpPr>
            <a:xfrm>
              <a:off x="9389990" y="1867296"/>
              <a:ext cx="1416624" cy="1817967"/>
              <a:chOff x="9017000" y="2220157"/>
              <a:chExt cx="1926556" cy="2239302"/>
            </a:xfrm>
          </p:grpSpPr>
          <p:grpSp>
            <p:nvGrpSpPr>
              <p:cNvPr id="30" name="Group 29">
                <a:extLst>
                  <a:ext uri="{FF2B5EF4-FFF2-40B4-BE49-F238E27FC236}">
                    <a16:creationId xmlns:a16="http://schemas.microsoft.com/office/drawing/2014/main" xmlns="" id="{3991D125-573F-4C1F-A8B1-2452A49BB022}"/>
                  </a:ext>
                </a:extLst>
              </p:cNvPr>
              <p:cNvGrpSpPr/>
              <p:nvPr/>
            </p:nvGrpSpPr>
            <p:grpSpPr>
              <a:xfrm>
                <a:off x="9017000" y="2955779"/>
                <a:ext cx="1473200" cy="1503680"/>
                <a:chOff x="2712720" y="2113280"/>
                <a:chExt cx="2407920" cy="2108041"/>
              </a:xfrm>
            </p:grpSpPr>
            <p:sp>
              <p:nvSpPr>
                <p:cNvPr id="34" name="Oval 33">
                  <a:extLst>
                    <a:ext uri="{FF2B5EF4-FFF2-40B4-BE49-F238E27FC236}">
                      <a16:creationId xmlns:a16="http://schemas.microsoft.com/office/drawing/2014/main" xmlns="" id="{96335517-F0DF-4526-908F-B5DF0BBB663B}"/>
                    </a:ext>
                  </a:extLst>
                </p:cNvPr>
                <p:cNvSpPr/>
                <p:nvPr/>
              </p:nvSpPr>
              <p:spPr>
                <a:xfrm>
                  <a:off x="3464560" y="2113280"/>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
              <p:nvSpPr>
                <p:cNvPr id="35" name="Oval 34">
                  <a:extLst>
                    <a:ext uri="{FF2B5EF4-FFF2-40B4-BE49-F238E27FC236}">
                      <a16:creationId xmlns:a16="http://schemas.microsoft.com/office/drawing/2014/main" xmlns="" id="{48B7A5B4-DF95-4251-963B-9B7E3BFE6F8A}"/>
                    </a:ext>
                  </a:extLst>
                </p:cNvPr>
                <p:cNvSpPr/>
                <p:nvPr/>
              </p:nvSpPr>
              <p:spPr>
                <a:xfrm>
                  <a:off x="2712720" y="3489801"/>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
                  </a:r>
                </a:p>
              </p:txBody>
            </p:sp>
            <p:sp>
              <p:nvSpPr>
                <p:cNvPr id="36" name="Oval 35">
                  <a:extLst>
                    <a:ext uri="{FF2B5EF4-FFF2-40B4-BE49-F238E27FC236}">
                      <a16:creationId xmlns:a16="http://schemas.microsoft.com/office/drawing/2014/main" xmlns="" id="{75399082-FE6D-4672-9451-793CB6CC0329}"/>
                    </a:ext>
                  </a:extLst>
                </p:cNvPr>
                <p:cNvSpPr/>
                <p:nvPr/>
              </p:nvSpPr>
              <p:spPr>
                <a:xfrm>
                  <a:off x="4368800" y="3489801"/>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t>
                  </a:r>
                </a:p>
              </p:txBody>
            </p:sp>
            <p:cxnSp>
              <p:nvCxnSpPr>
                <p:cNvPr id="37" name="Straight Arrow Connector 36">
                  <a:extLst>
                    <a:ext uri="{FF2B5EF4-FFF2-40B4-BE49-F238E27FC236}">
                      <a16:creationId xmlns:a16="http://schemas.microsoft.com/office/drawing/2014/main" xmlns="" id="{16A6B95A-1F0B-42BE-B00C-D5C73BF709D7}"/>
                    </a:ext>
                  </a:extLst>
                </p:cNvPr>
                <p:cNvCxnSpPr>
                  <a:cxnSpLocks/>
                </p:cNvCxnSpPr>
                <p:nvPr/>
              </p:nvCxnSpPr>
              <p:spPr>
                <a:xfrm flipH="1">
                  <a:off x="3176656" y="2791236"/>
                  <a:ext cx="491104" cy="698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686801CC-94A8-4F9E-B38F-31F8B0C8D4AE}"/>
                    </a:ext>
                  </a:extLst>
                </p:cNvPr>
                <p:cNvCxnSpPr>
                  <a:cxnSpLocks/>
                  <a:stCxn id="34" idx="5"/>
                  <a:endCxn id="36" idx="0"/>
                </p:cNvCxnSpPr>
                <p:nvPr/>
              </p:nvCxnSpPr>
              <p:spPr>
                <a:xfrm>
                  <a:off x="4106296" y="2737671"/>
                  <a:ext cx="638424" cy="752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xmlns="" id="{59454D33-EA6B-4784-9DA3-464C07AC68AB}"/>
                  </a:ext>
                </a:extLst>
              </p:cNvPr>
              <p:cNvSpPr/>
              <p:nvPr/>
            </p:nvSpPr>
            <p:spPr>
              <a:xfrm>
                <a:off x="10483570" y="2220157"/>
                <a:ext cx="459986" cy="5217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cxnSp>
            <p:nvCxnSpPr>
              <p:cNvPr id="32" name="Straight Arrow Connector 31">
                <a:extLst>
                  <a:ext uri="{FF2B5EF4-FFF2-40B4-BE49-F238E27FC236}">
                    <a16:creationId xmlns:a16="http://schemas.microsoft.com/office/drawing/2014/main" xmlns="" id="{02BDB1F4-0467-40C8-8250-C27D1EAE0A62}"/>
                  </a:ext>
                </a:extLst>
              </p:cNvPr>
              <p:cNvCxnSpPr>
                <a:stCxn id="31" idx="3"/>
                <a:endCxn id="34" idx="7"/>
              </p:cNvCxnSpPr>
              <p:nvPr/>
            </p:nvCxnSpPr>
            <p:spPr>
              <a:xfrm flipH="1">
                <a:off x="9869609" y="2665539"/>
                <a:ext cx="681324" cy="366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BE71A2B8-BAA0-46A7-879D-D90608CE508C}"/>
                  </a:ext>
                </a:extLst>
              </p:cNvPr>
              <p:cNvCxnSpPr>
                <a:stCxn id="31" idx="4"/>
                <a:endCxn id="36" idx="7"/>
              </p:cNvCxnSpPr>
              <p:nvPr/>
            </p:nvCxnSpPr>
            <p:spPr>
              <a:xfrm flipH="1">
                <a:off x="10422837" y="2741955"/>
                <a:ext cx="290726" cy="1272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xmlns="" id="{C1362E89-D3EE-4727-B344-7A749D1CAD17}"/>
                </a:ext>
              </a:extLst>
            </p:cNvPr>
            <p:cNvSpPr txBox="1"/>
            <p:nvPr/>
          </p:nvSpPr>
          <p:spPr>
            <a:xfrm>
              <a:off x="10851272" y="1894439"/>
              <a:ext cx="255198" cy="369332"/>
            </a:xfrm>
            <a:prstGeom prst="rect">
              <a:avLst/>
            </a:prstGeom>
            <a:noFill/>
          </p:spPr>
          <p:txBody>
            <a:bodyPr wrap="none" rtlCol="0">
              <a:spAutoFit/>
            </a:bodyPr>
            <a:lstStyle/>
            <a:p>
              <a:r>
                <a:rPr lang="en-IN" dirty="0"/>
                <a:t>f</a:t>
              </a:r>
            </a:p>
          </p:txBody>
        </p:sp>
        <p:sp>
          <p:nvSpPr>
            <p:cNvPr id="29" name="TextBox 28">
              <a:extLst>
                <a:ext uri="{FF2B5EF4-FFF2-40B4-BE49-F238E27FC236}">
                  <a16:creationId xmlns:a16="http://schemas.microsoft.com/office/drawing/2014/main" xmlns="" id="{0F4C2BDB-F575-4664-BA64-87904C601FE6}"/>
                </a:ext>
              </a:extLst>
            </p:cNvPr>
            <p:cNvSpPr txBox="1"/>
            <p:nvPr/>
          </p:nvSpPr>
          <p:spPr>
            <a:xfrm>
              <a:off x="8980427" y="2507829"/>
              <a:ext cx="700833" cy="369332"/>
            </a:xfrm>
            <a:prstGeom prst="rect">
              <a:avLst/>
            </a:prstGeom>
            <a:noFill/>
          </p:spPr>
          <p:txBody>
            <a:bodyPr wrap="none" rtlCol="0">
              <a:spAutoFit/>
            </a:bodyPr>
            <a:lstStyle/>
            <a:p>
              <a:r>
                <a:rPr lang="en-IN" dirty="0"/>
                <a:t>a, </a:t>
              </a:r>
              <a:r>
                <a:rPr lang="en-IN" dirty="0" err="1"/>
                <a:t>e,b</a:t>
              </a:r>
              <a:endParaRPr lang="en-IN" dirty="0"/>
            </a:p>
          </p:txBody>
        </p:sp>
      </p:grpSp>
      <p:grpSp>
        <p:nvGrpSpPr>
          <p:cNvPr id="39" name="Group 38">
            <a:extLst>
              <a:ext uri="{FF2B5EF4-FFF2-40B4-BE49-F238E27FC236}">
                <a16:creationId xmlns:a16="http://schemas.microsoft.com/office/drawing/2014/main" xmlns="" id="{C04EB985-D1A8-4664-99FE-B9961F721BBE}"/>
              </a:ext>
            </a:extLst>
          </p:cNvPr>
          <p:cNvGrpSpPr/>
          <p:nvPr/>
        </p:nvGrpSpPr>
        <p:grpSpPr>
          <a:xfrm>
            <a:off x="1600200" y="4337160"/>
            <a:ext cx="1553827" cy="1503680"/>
            <a:chOff x="2357773" y="4182342"/>
            <a:chExt cx="1553827" cy="1503680"/>
          </a:xfrm>
        </p:grpSpPr>
        <p:grpSp>
          <p:nvGrpSpPr>
            <p:cNvPr id="40" name="Group 39">
              <a:extLst>
                <a:ext uri="{FF2B5EF4-FFF2-40B4-BE49-F238E27FC236}">
                  <a16:creationId xmlns:a16="http://schemas.microsoft.com/office/drawing/2014/main" xmlns="" id="{5626CB92-17D2-426A-B147-6ACB68E57DCD}"/>
                </a:ext>
              </a:extLst>
            </p:cNvPr>
            <p:cNvGrpSpPr/>
            <p:nvPr/>
          </p:nvGrpSpPr>
          <p:grpSpPr>
            <a:xfrm>
              <a:off x="2357773" y="4182342"/>
              <a:ext cx="1553827" cy="1503680"/>
              <a:chOff x="2580936" y="2113280"/>
              <a:chExt cx="2539704" cy="2108041"/>
            </a:xfrm>
          </p:grpSpPr>
          <p:sp>
            <p:nvSpPr>
              <p:cNvPr id="42" name="Oval 41">
                <a:extLst>
                  <a:ext uri="{FF2B5EF4-FFF2-40B4-BE49-F238E27FC236}">
                    <a16:creationId xmlns:a16="http://schemas.microsoft.com/office/drawing/2014/main" xmlns="" id="{73244435-CEAA-497E-8025-5B2A79582C38}"/>
                  </a:ext>
                </a:extLst>
              </p:cNvPr>
              <p:cNvSpPr/>
              <p:nvPr/>
            </p:nvSpPr>
            <p:spPr>
              <a:xfrm>
                <a:off x="3464560" y="2113280"/>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
            <p:nvSpPr>
              <p:cNvPr id="43" name="Oval 42">
                <a:extLst>
                  <a:ext uri="{FF2B5EF4-FFF2-40B4-BE49-F238E27FC236}">
                    <a16:creationId xmlns:a16="http://schemas.microsoft.com/office/drawing/2014/main" xmlns="" id="{F689D6F7-4B4E-4A77-9D40-0B96F010C1AF}"/>
                  </a:ext>
                </a:extLst>
              </p:cNvPr>
              <p:cNvSpPr/>
              <p:nvPr/>
            </p:nvSpPr>
            <p:spPr>
              <a:xfrm>
                <a:off x="2580936" y="3489801"/>
                <a:ext cx="12489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err="1"/>
                  <a:t>d,b</a:t>
                </a:r>
                <a:endParaRPr lang="en-IN" dirty="0"/>
              </a:p>
            </p:txBody>
          </p:sp>
          <p:sp>
            <p:nvSpPr>
              <p:cNvPr id="44" name="Oval 43">
                <a:extLst>
                  <a:ext uri="{FF2B5EF4-FFF2-40B4-BE49-F238E27FC236}">
                    <a16:creationId xmlns:a16="http://schemas.microsoft.com/office/drawing/2014/main" xmlns="" id="{0DAE6027-FF75-4B5B-B75F-134DA40EB9DD}"/>
                  </a:ext>
                </a:extLst>
              </p:cNvPr>
              <p:cNvSpPr/>
              <p:nvPr/>
            </p:nvSpPr>
            <p:spPr>
              <a:xfrm>
                <a:off x="4368800" y="3489801"/>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t>
                </a:r>
              </a:p>
            </p:txBody>
          </p:sp>
          <p:cxnSp>
            <p:nvCxnSpPr>
              <p:cNvPr id="45" name="Straight Arrow Connector 44">
                <a:extLst>
                  <a:ext uri="{FF2B5EF4-FFF2-40B4-BE49-F238E27FC236}">
                    <a16:creationId xmlns:a16="http://schemas.microsoft.com/office/drawing/2014/main" xmlns="" id="{E1483DAA-79B3-4B3E-976C-EBF54570477F}"/>
                  </a:ext>
                </a:extLst>
              </p:cNvPr>
              <p:cNvCxnSpPr>
                <a:cxnSpLocks/>
              </p:cNvCxnSpPr>
              <p:nvPr/>
            </p:nvCxnSpPr>
            <p:spPr>
              <a:xfrm flipH="1">
                <a:off x="3176656" y="2791236"/>
                <a:ext cx="491104" cy="698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BB592509-E974-47B2-8668-11D4435C989A}"/>
                  </a:ext>
                </a:extLst>
              </p:cNvPr>
              <p:cNvCxnSpPr>
                <a:cxnSpLocks/>
                <a:stCxn id="42" idx="5"/>
                <a:endCxn id="44" idx="0"/>
              </p:cNvCxnSpPr>
              <p:nvPr/>
            </p:nvCxnSpPr>
            <p:spPr>
              <a:xfrm>
                <a:off x="4106296" y="2737671"/>
                <a:ext cx="638424" cy="752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xmlns="" id="{C0C9403C-F253-4B25-9687-DFFD7D4C7DB5}"/>
                </a:ext>
              </a:extLst>
            </p:cNvPr>
            <p:cNvSpPr txBox="1"/>
            <p:nvPr/>
          </p:nvSpPr>
          <p:spPr>
            <a:xfrm>
              <a:off x="3338671" y="4275125"/>
              <a:ext cx="295274" cy="369332"/>
            </a:xfrm>
            <a:prstGeom prst="rect">
              <a:avLst/>
            </a:prstGeom>
            <a:noFill/>
          </p:spPr>
          <p:txBody>
            <a:bodyPr wrap="none" rtlCol="0">
              <a:spAutoFit/>
            </a:bodyPr>
            <a:lstStyle/>
            <a:p>
              <a:r>
                <a:rPr lang="en-IN" dirty="0"/>
                <a:t>a</a:t>
              </a:r>
            </a:p>
          </p:txBody>
        </p:sp>
      </p:grpSp>
      <p:grpSp>
        <p:nvGrpSpPr>
          <p:cNvPr id="47" name="Group 46">
            <a:extLst>
              <a:ext uri="{FF2B5EF4-FFF2-40B4-BE49-F238E27FC236}">
                <a16:creationId xmlns:a16="http://schemas.microsoft.com/office/drawing/2014/main" xmlns="" id="{74A39B68-1934-4831-A93D-C937E83B1268}"/>
              </a:ext>
            </a:extLst>
          </p:cNvPr>
          <p:cNvGrpSpPr/>
          <p:nvPr/>
        </p:nvGrpSpPr>
        <p:grpSpPr>
          <a:xfrm>
            <a:off x="4724400" y="4267200"/>
            <a:ext cx="1599388" cy="1503680"/>
            <a:chOff x="6059319" y="4434338"/>
            <a:chExt cx="1599388" cy="1503680"/>
          </a:xfrm>
        </p:grpSpPr>
        <p:grpSp>
          <p:nvGrpSpPr>
            <p:cNvPr id="48" name="Group 47">
              <a:extLst>
                <a:ext uri="{FF2B5EF4-FFF2-40B4-BE49-F238E27FC236}">
                  <a16:creationId xmlns:a16="http://schemas.microsoft.com/office/drawing/2014/main" xmlns="" id="{D10A967E-B116-410D-9B15-2D82DC216334}"/>
                </a:ext>
              </a:extLst>
            </p:cNvPr>
            <p:cNvGrpSpPr/>
            <p:nvPr/>
          </p:nvGrpSpPr>
          <p:grpSpPr>
            <a:xfrm>
              <a:off x="6059319" y="4434338"/>
              <a:ext cx="1473200" cy="1503680"/>
              <a:chOff x="2712720" y="2113280"/>
              <a:chExt cx="2407920" cy="2108041"/>
            </a:xfrm>
          </p:grpSpPr>
          <p:sp>
            <p:nvSpPr>
              <p:cNvPr id="50" name="Oval 49">
                <a:extLst>
                  <a:ext uri="{FF2B5EF4-FFF2-40B4-BE49-F238E27FC236}">
                    <a16:creationId xmlns:a16="http://schemas.microsoft.com/office/drawing/2014/main" xmlns="" id="{612AD6BE-2713-4217-8C50-5665BB1AFEC0}"/>
                  </a:ext>
                </a:extLst>
              </p:cNvPr>
              <p:cNvSpPr/>
              <p:nvPr/>
            </p:nvSpPr>
            <p:spPr>
              <a:xfrm>
                <a:off x="3464560" y="2113280"/>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
            <p:nvSpPr>
              <p:cNvPr id="51" name="Oval 50">
                <a:extLst>
                  <a:ext uri="{FF2B5EF4-FFF2-40B4-BE49-F238E27FC236}">
                    <a16:creationId xmlns:a16="http://schemas.microsoft.com/office/drawing/2014/main" xmlns="" id="{DC4FAC0D-6364-4D1D-ACCC-54FB73CB76EB}"/>
                  </a:ext>
                </a:extLst>
              </p:cNvPr>
              <p:cNvSpPr/>
              <p:nvPr/>
            </p:nvSpPr>
            <p:spPr>
              <a:xfrm>
                <a:off x="2712720" y="3489801"/>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
                </a:r>
              </a:p>
            </p:txBody>
          </p:sp>
          <p:sp>
            <p:nvSpPr>
              <p:cNvPr id="52" name="Oval 51">
                <a:extLst>
                  <a:ext uri="{FF2B5EF4-FFF2-40B4-BE49-F238E27FC236}">
                    <a16:creationId xmlns:a16="http://schemas.microsoft.com/office/drawing/2014/main" xmlns="" id="{A6C9C0E5-EFC6-4B13-A9A6-A45E478F9990}"/>
                  </a:ext>
                </a:extLst>
              </p:cNvPr>
              <p:cNvSpPr/>
              <p:nvPr/>
            </p:nvSpPr>
            <p:spPr>
              <a:xfrm>
                <a:off x="4368800" y="3489801"/>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t>
                </a:r>
              </a:p>
            </p:txBody>
          </p:sp>
          <p:cxnSp>
            <p:nvCxnSpPr>
              <p:cNvPr id="53" name="Straight Arrow Connector 52">
                <a:extLst>
                  <a:ext uri="{FF2B5EF4-FFF2-40B4-BE49-F238E27FC236}">
                    <a16:creationId xmlns:a16="http://schemas.microsoft.com/office/drawing/2014/main" xmlns="" id="{9B518B99-F9DB-4AB2-9482-02A99D44642A}"/>
                  </a:ext>
                </a:extLst>
              </p:cNvPr>
              <p:cNvCxnSpPr>
                <a:cxnSpLocks/>
              </p:cNvCxnSpPr>
              <p:nvPr/>
            </p:nvCxnSpPr>
            <p:spPr>
              <a:xfrm flipH="1">
                <a:off x="3176656" y="2791236"/>
                <a:ext cx="491104" cy="698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A025411F-2F3C-4009-93CA-11A99F1C7EB6}"/>
                  </a:ext>
                </a:extLst>
              </p:cNvPr>
              <p:cNvCxnSpPr>
                <a:cxnSpLocks/>
                <a:stCxn id="50" idx="5"/>
                <a:endCxn id="52" idx="0"/>
              </p:cNvCxnSpPr>
              <p:nvPr/>
            </p:nvCxnSpPr>
            <p:spPr>
              <a:xfrm>
                <a:off x="4106296" y="2737671"/>
                <a:ext cx="638424" cy="752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xmlns="" id="{12A6C155-AB25-4A1C-A8BA-AC3799CB0348}"/>
                </a:ext>
              </a:extLst>
            </p:cNvPr>
            <p:cNvSpPr txBox="1"/>
            <p:nvPr/>
          </p:nvSpPr>
          <p:spPr>
            <a:xfrm>
              <a:off x="7010773" y="4517943"/>
              <a:ext cx="647934" cy="369332"/>
            </a:xfrm>
            <a:prstGeom prst="rect">
              <a:avLst/>
            </a:prstGeom>
            <a:noFill/>
          </p:spPr>
          <p:txBody>
            <a:bodyPr wrap="none" rtlCol="0">
              <a:spAutoFit/>
            </a:bodyPr>
            <a:lstStyle/>
            <a:p>
              <a:r>
                <a:rPr lang="en-IN" dirty="0" err="1"/>
                <a:t>a,e,b</a:t>
              </a:r>
              <a:endParaRPr lang="en-IN" dirty="0"/>
            </a:p>
          </p:txBody>
        </p:sp>
      </p:grpSp>
      <p:grpSp>
        <p:nvGrpSpPr>
          <p:cNvPr id="55" name="Group 54">
            <a:extLst>
              <a:ext uri="{FF2B5EF4-FFF2-40B4-BE49-F238E27FC236}">
                <a16:creationId xmlns:a16="http://schemas.microsoft.com/office/drawing/2014/main" xmlns="" id="{5E96F9AA-AD25-42A8-A10A-CDF6B5B94140}"/>
              </a:ext>
            </a:extLst>
          </p:cNvPr>
          <p:cNvGrpSpPr/>
          <p:nvPr/>
        </p:nvGrpSpPr>
        <p:grpSpPr>
          <a:xfrm>
            <a:off x="6858000" y="4199409"/>
            <a:ext cx="2165843" cy="1839546"/>
            <a:chOff x="9425583" y="4505350"/>
            <a:chExt cx="2165843" cy="1839546"/>
          </a:xfrm>
        </p:grpSpPr>
        <p:grpSp>
          <p:nvGrpSpPr>
            <p:cNvPr id="56" name="Group 55">
              <a:extLst>
                <a:ext uri="{FF2B5EF4-FFF2-40B4-BE49-F238E27FC236}">
                  <a16:creationId xmlns:a16="http://schemas.microsoft.com/office/drawing/2014/main" xmlns="" id="{2AA59520-23F9-4AB2-97BD-CA65CF4B3707}"/>
                </a:ext>
              </a:extLst>
            </p:cNvPr>
            <p:cNvGrpSpPr/>
            <p:nvPr/>
          </p:nvGrpSpPr>
          <p:grpSpPr>
            <a:xfrm>
              <a:off x="9678363" y="4505350"/>
              <a:ext cx="1913063" cy="1839546"/>
              <a:chOff x="8670144" y="4472354"/>
              <a:chExt cx="1913063" cy="1839546"/>
            </a:xfrm>
          </p:grpSpPr>
          <p:grpSp>
            <p:nvGrpSpPr>
              <p:cNvPr id="59" name="Group 58">
                <a:extLst>
                  <a:ext uri="{FF2B5EF4-FFF2-40B4-BE49-F238E27FC236}">
                    <a16:creationId xmlns:a16="http://schemas.microsoft.com/office/drawing/2014/main" xmlns="" id="{38F9A08D-A671-423F-9A26-FE8765683D3E}"/>
                  </a:ext>
                </a:extLst>
              </p:cNvPr>
              <p:cNvGrpSpPr/>
              <p:nvPr/>
            </p:nvGrpSpPr>
            <p:grpSpPr>
              <a:xfrm>
                <a:off x="9166583" y="4493933"/>
                <a:ext cx="1416624" cy="1817967"/>
                <a:chOff x="9017000" y="2220157"/>
                <a:chExt cx="1926556" cy="2239302"/>
              </a:xfrm>
            </p:grpSpPr>
            <p:grpSp>
              <p:nvGrpSpPr>
                <p:cNvPr id="63" name="Group 62">
                  <a:extLst>
                    <a:ext uri="{FF2B5EF4-FFF2-40B4-BE49-F238E27FC236}">
                      <a16:creationId xmlns:a16="http://schemas.microsoft.com/office/drawing/2014/main" xmlns="" id="{3EE1C7FE-F0BE-47BE-B5E5-C4B564CE01A2}"/>
                    </a:ext>
                  </a:extLst>
                </p:cNvPr>
                <p:cNvGrpSpPr/>
                <p:nvPr/>
              </p:nvGrpSpPr>
              <p:grpSpPr>
                <a:xfrm>
                  <a:off x="9017000" y="2955779"/>
                  <a:ext cx="1473200" cy="1503680"/>
                  <a:chOff x="2712720" y="2113280"/>
                  <a:chExt cx="2407920" cy="2108041"/>
                </a:xfrm>
              </p:grpSpPr>
              <p:sp>
                <p:nvSpPr>
                  <p:cNvPr id="67" name="Oval 66">
                    <a:extLst>
                      <a:ext uri="{FF2B5EF4-FFF2-40B4-BE49-F238E27FC236}">
                        <a16:creationId xmlns:a16="http://schemas.microsoft.com/office/drawing/2014/main" xmlns="" id="{D728DB62-7000-4E55-89D2-D98B857140D2}"/>
                      </a:ext>
                    </a:extLst>
                  </p:cNvPr>
                  <p:cNvSpPr/>
                  <p:nvPr/>
                </p:nvSpPr>
                <p:spPr>
                  <a:xfrm>
                    <a:off x="3464560" y="2113280"/>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
                <p:nvSpPr>
                  <p:cNvPr id="68" name="Oval 67">
                    <a:extLst>
                      <a:ext uri="{FF2B5EF4-FFF2-40B4-BE49-F238E27FC236}">
                        <a16:creationId xmlns:a16="http://schemas.microsoft.com/office/drawing/2014/main" xmlns="" id="{AB90288F-B72E-4877-84CE-E1BCD6730518}"/>
                      </a:ext>
                    </a:extLst>
                  </p:cNvPr>
                  <p:cNvSpPr/>
                  <p:nvPr/>
                </p:nvSpPr>
                <p:spPr>
                  <a:xfrm>
                    <a:off x="2712720" y="3489801"/>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
                    </a:r>
                  </a:p>
                </p:txBody>
              </p:sp>
              <p:sp>
                <p:nvSpPr>
                  <p:cNvPr id="69" name="Oval 68">
                    <a:extLst>
                      <a:ext uri="{FF2B5EF4-FFF2-40B4-BE49-F238E27FC236}">
                        <a16:creationId xmlns:a16="http://schemas.microsoft.com/office/drawing/2014/main" xmlns="" id="{9AC62D15-C80C-4F34-9DFA-DBD0003EB2FD}"/>
                      </a:ext>
                    </a:extLst>
                  </p:cNvPr>
                  <p:cNvSpPr/>
                  <p:nvPr/>
                </p:nvSpPr>
                <p:spPr>
                  <a:xfrm>
                    <a:off x="4368800" y="3489801"/>
                    <a:ext cx="751840" cy="731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t>
                    </a:r>
                  </a:p>
                </p:txBody>
              </p:sp>
              <p:cxnSp>
                <p:nvCxnSpPr>
                  <p:cNvPr id="70" name="Straight Arrow Connector 69">
                    <a:extLst>
                      <a:ext uri="{FF2B5EF4-FFF2-40B4-BE49-F238E27FC236}">
                        <a16:creationId xmlns:a16="http://schemas.microsoft.com/office/drawing/2014/main" xmlns="" id="{C501EEE1-55C2-41D7-8ACA-DAFF41398529}"/>
                      </a:ext>
                    </a:extLst>
                  </p:cNvPr>
                  <p:cNvCxnSpPr>
                    <a:cxnSpLocks/>
                  </p:cNvCxnSpPr>
                  <p:nvPr/>
                </p:nvCxnSpPr>
                <p:spPr>
                  <a:xfrm flipH="1">
                    <a:off x="3176656" y="2791236"/>
                    <a:ext cx="491104" cy="698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E804296D-8E4B-4D82-AF38-9E60305272C3}"/>
                      </a:ext>
                    </a:extLst>
                  </p:cNvPr>
                  <p:cNvCxnSpPr>
                    <a:cxnSpLocks/>
                    <a:stCxn id="67" idx="5"/>
                    <a:endCxn id="69" idx="0"/>
                  </p:cNvCxnSpPr>
                  <p:nvPr/>
                </p:nvCxnSpPr>
                <p:spPr>
                  <a:xfrm>
                    <a:off x="4106296" y="2737671"/>
                    <a:ext cx="638424" cy="752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4" name="Oval 63">
                  <a:extLst>
                    <a:ext uri="{FF2B5EF4-FFF2-40B4-BE49-F238E27FC236}">
                      <a16:creationId xmlns:a16="http://schemas.microsoft.com/office/drawing/2014/main" xmlns="" id="{595E0FE0-009B-4F82-AA02-ACCED73EFFB0}"/>
                    </a:ext>
                  </a:extLst>
                </p:cNvPr>
                <p:cNvSpPr/>
                <p:nvPr/>
              </p:nvSpPr>
              <p:spPr>
                <a:xfrm>
                  <a:off x="10483570" y="2220157"/>
                  <a:ext cx="459986" cy="5217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cxnSp>
              <p:nvCxnSpPr>
                <p:cNvPr id="65" name="Straight Arrow Connector 64">
                  <a:extLst>
                    <a:ext uri="{FF2B5EF4-FFF2-40B4-BE49-F238E27FC236}">
                      <a16:creationId xmlns:a16="http://schemas.microsoft.com/office/drawing/2014/main" xmlns="" id="{F6722968-508B-4E23-90CE-047CB9E5ED8E}"/>
                    </a:ext>
                  </a:extLst>
                </p:cNvPr>
                <p:cNvCxnSpPr>
                  <a:stCxn id="64" idx="3"/>
                  <a:endCxn id="67" idx="7"/>
                </p:cNvCxnSpPr>
                <p:nvPr/>
              </p:nvCxnSpPr>
              <p:spPr>
                <a:xfrm flipH="1">
                  <a:off x="9869609" y="2665539"/>
                  <a:ext cx="681324" cy="366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xmlns="" id="{13698A6E-6BE5-4C7F-88A4-CC6EF6BD131C}"/>
                    </a:ext>
                  </a:extLst>
                </p:cNvPr>
                <p:cNvCxnSpPr>
                  <a:stCxn id="64" idx="4"/>
                  <a:endCxn id="69" idx="7"/>
                </p:cNvCxnSpPr>
                <p:nvPr/>
              </p:nvCxnSpPr>
              <p:spPr>
                <a:xfrm flipH="1">
                  <a:off x="10422837" y="2741955"/>
                  <a:ext cx="290726" cy="1272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xmlns="" id="{6FA7BE16-CAB3-4075-A54E-F9DF600741C6}"/>
                  </a:ext>
                </a:extLst>
              </p:cNvPr>
              <p:cNvSpPr/>
              <p:nvPr/>
            </p:nvSpPr>
            <p:spPr>
              <a:xfrm>
                <a:off x="8670144" y="4472354"/>
                <a:ext cx="338234" cy="4236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cxnSp>
            <p:nvCxnSpPr>
              <p:cNvPr id="61" name="Straight Arrow Connector 60">
                <a:extLst>
                  <a:ext uri="{FF2B5EF4-FFF2-40B4-BE49-F238E27FC236}">
                    <a16:creationId xmlns:a16="http://schemas.microsoft.com/office/drawing/2014/main" xmlns="" id="{85BA4C00-0470-4FB8-A0D6-46664DE025EA}"/>
                  </a:ext>
                </a:extLst>
              </p:cNvPr>
              <p:cNvCxnSpPr>
                <a:stCxn id="60" idx="4"/>
                <a:endCxn id="68" idx="1"/>
              </p:cNvCxnSpPr>
              <p:nvPr/>
            </p:nvCxnSpPr>
            <p:spPr>
              <a:xfrm>
                <a:off x="8839261" y="4895973"/>
                <a:ext cx="376855" cy="1054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FA0760D5-D82E-4F6C-9E71-45733D30E67B}"/>
                  </a:ext>
                </a:extLst>
              </p:cNvPr>
              <p:cNvCxnSpPr>
                <a:cxnSpLocks/>
              </p:cNvCxnSpPr>
              <p:nvPr/>
            </p:nvCxnSpPr>
            <p:spPr>
              <a:xfrm>
                <a:off x="9008378" y="4705331"/>
                <a:ext cx="1236595" cy="21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xmlns="" id="{31B891AA-E456-4697-B6AB-8C885A103462}"/>
                </a:ext>
              </a:extLst>
            </p:cNvPr>
            <p:cNvSpPr txBox="1"/>
            <p:nvPr/>
          </p:nvSpPr>
          <p:spPr>
            <a:xfrm>
              <a:off x="9425583" y="4526929"/>
              <a:ext cx="293670" cy="369332"/>
            </a:xfrm>
            <a:prstGeom prst="rect">
              <a:avLst/>
            </a:prstGeom>
            <a:noFill/>
          </p:spPr>
          <p:txBody>
            <a:bodyPr wrap="none" rtlCol="0">
              <a:spAutoFit/>
            </a:bodyPr>
            <a:lstStyle/>
            <a:p>
              <a:r>
                <a:rPr lang="en-IN" dirty="0"/>
                <a:t>g</a:t>
              </a:r>
            </a:p>
          </p:txBody>
        </p:sp>
        <p:sp>
          <p:nvSpPr>
            <p:cNvPr id="58" name="TextBox 57">
              <a:extLst>
                <a:ext uri="{FF2B5EF4-FFF2-40B4-BE49-F238E27FC236}">
                  <a16:creationId xmlns:a16="http://schemas.microsoft.com/office/drawing/2014/main" xmlns="" id="{001BDFC2-BDB9-423C-B9CC-FDE86455E335}"/>
                </a:ext>
              </a:extLst>
            </p:cNvPr>
            <p:cNvSpPr txBox="1"/>
            <p:nvPr/>
          </p:nvSpPr>
          <p:spPr>
            <a:xfrm>
              <a:off x="10093321" y="4792614"/>
              <a:ext cx="647934" cy="369332"/>
            </a:xfrm>
            <a:prstGeom prst="rect">
              <a:avLst/>
            </a:prstGeom>
            <a:noFill/>
          </p:spPr>
          <p:txBody>
            <a:bodyPr wrap="none" rtlCol="0">
              <a:spAutoFit/>
            </a:bodyPr>
            <a:lstStyle/>
            <a:p>
              <a:r>
                <a:rPr lang="en-IN" dirty="0" err="1"/>
                <a:t>a,e,b</a:t>
              </a:r>
              <a:endParaRPr lang="en-IN" dirty="0"/>
            </a:p>
          </p:txBody>
        </p:sp>
      </p:grpSp>
    </p:spTree>
    <p:extLst>
      <p:ext uri="{BB962C8B-B14F-4D97-AF65-F5344CB8AC3E}">
        <p14:creationId xmlns:p14="http://schemas.microsoft.com/office/powerpoint/2010/main" val="275323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IN" dirty="0">
                <a:latin typeface="Times New Roman" panose="02020603050405020304" pitchFamily="18" charset="0"/>
                <a:cs typeface="Times New Roman" panose="02020603050405020304" pitchFamily="18" charset="0"/>
              </a:rPr>
              <a:t>Question: Construct the DAG for Array Assignment</a:t>
            </a: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D4F78F2-130A-4AFD-8089-6EF436A0AC0F}"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dirty="0"/>
          </a:p>
        </p:txBody>
      </p:sp>
      <p:sp>
        <p:nvSpPr>
          <p:cNvPr id="7" name="Title 1"/>
          <p:cNvSpPr txBox="1">
            <a:spLocks/>
          </p:cNvSpPr>
          <p:nvPr/>
        </p:nvSpPr>
        <p:spPr>
          <a:xfrm>
            <a:off x="1534160" y="0"/>
            <a:ext cx="7609840" cy="97948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 </a:t>
            </a:r>
            <a:r>
              <a:rPr lang="en-IN" sz="2400" dirty="0">
                <a:latin typeface="Times New Roman" panose="02020603050405020304" pitchFamily="18" charset="0"/>
                <a:cs typeface="Times New Roman" panose="02020603050405020304" pitchFamily="18" charset="0"/>
              </a:rPr>
              <a:t>for Array Assignment</a:t>
            </a: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5" name="Picture 4">
            <a:extLst>
              <a:ext uri="{FF2B5EF4-FFF2-40B4-BE49-F238E27FC236}">
                <a16:creationId xmlns:a16="http://schemas.microsoft.com/office/drawing/2014/main" xmlns="" id="{10B29708-F982-42B0-AE42-2972DAF70FC9}"/>
              </a:ext>
            </a:extLst>
          </p:cNvPr>
          <p:cNvPicPr>
            <a:picLocks noChangeAspect="1"/>
          </p:cNvPicPr>
          <p:nvPr/>
        </p:nvPicPr>
        <p:blipFill>
          <a:blip r:embed="rId3"/>
          <a:stretch>
            <a:fillRect/>
          </a:stretch>
        </p:blipFill>
        <p:spPr>
          <a:xfrm>
            <a:off x="3014662" y="1677987"/>
            <a:ext cx="3114675" cy="4514850"/>
          </a:xfrm>
          <a:prstGeom prst="rect">
            <a:avLst/>
          </a:prstGeom>
        </p:spPr>
      </p:pic>
    </p:spTree>
    <p:extLst>
      <p:ext uri="{BB962C8B-B14F-4D97-AF65-F5344CB8AC3E}">
        <p14:creationId xmlns:p14="http://schemas.microsoft.com/office/powerpoint/2010/main" val="244724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631CF4-2513-42A1-955E-331CE8ADB522}"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dirty="0"/>
          </a:p>
        </p:txBody>
      </p:sp>
      <p:sp>
        <p:nvSpPr>
          <p:cNvPr id="7" name="Title 1"/>
          <p:cNvSpPr txBox="1">
            <a:spLocks/>
          </p:cNvSpPr>
          <p:nvPr/>
        </p:nvSpPr>
        <p:spPr>
          <a:xfrm>
            <a:off x="1554480" y="-50800"/>
            <a:ext cx="7589520" cy="86166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
        <p:nvSpPr>
          <p:cNvPr id="11" name="Content Placeholder 10">
            <a:extLst>
              <a:ext uri="{FF2B5EF4-FFF2-40B4-BE49-F238E27FC236}">
                <a16:creationId xmlns:a16="http://schemas.microsoft.com/office/drawing/2014/main" xmlns="" id="{440084D3-1551-4EE9-A4A9-F556C76979B2}"/>
              </a:ext>
            </a:extLst>
          </p:cNvPr>
          <p:cNvSpPr>
            <a:spLocks noGrp="1"/>
          </p:cNvSpPr>
          <p:nvPr>
            <p:ph idx="1"/>
          </p:nvPr>
        </p:nvSpPr>
        <p:spPr>
          <a:xfrm>
            <a:off x="228600" y="1014067"/>
            <a:ext cx="8229600" cy="4525963"/>
          </a:xfrm>
        </p:spPr>
        <p:txBody>
          <a:bodyPr>
            <a:normAutofit/>
          </a:bodyPr>
          <a:lstStyle/>
          <a:p>
            <a:r>
              <a:rPr lang="en-IN" dirty="0">
                <a:latin typeface="Times New Roman" panose="02020603050405020304" pitchFamily="18" charset="0"/>
                <a:cs typeface="Times New Roman" panose="02020603050405020304" pitchFamily="18" charset="0"/>
              </a:rPr>
              <a:t>Block after optimization</a:t>
            </a:r>
          </a:p>
        </p:txBody>
      </p:sp>
      <p:pic>
        <p:nvPicPr>
          <p:cNvPr id="12" name="Content Placeholder 4">
            <a:extLst>
              <a:ext uri="{FF2B5EF4-FFF2-40B4-BE49-F238E27FC236}">
                <a16:creationId xmlns:a16="http://schemas.microsoft.com/office/drawing/2014/main" xmlns="" id="{CFDCDEA1-F250-419A-8FE2-A401A10F8D97}"/>
              </a:ext>
            </a:extLst>
          </p:cNvPr>
          <p:cNvPicPr>
            <a:picLocks noChangeAspect="1"/>
          </p:cNvPicPr>
          <p:nvPr/>
        </p:nvPicPr>
        <p:blipFill>
          <a:blip r:embed="rId3"/>
          <a:stretch>
            <a:fillRect/>
          </a:stretch>
        </p:blipFill>
        <p:spPr>
          <a:xfrm>
            <a:off x="3143250" y="1752600"/>
            <a:ext cx="2857500" cy="4400550"/>
          </a:xfrm>
          <a:prstGeom prst="rect">
            <a:avLst/>
          </a:prstGeom>
        </p:spPr>
      </p:pic>
    </p:spTree>
    <p:extLst>
      <p:ext uri="{BB962C8B-B14F-4D97-AF65-F5344CB8AC3E}">
        <p14:creationId xmlns:p14="http://schemas.microsoft.com/office/powerpoint/2010/main" val="207662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514350" indent="-514350" algn="just">
              <a:lnSpc>
                <a:spcPct val="150000"/>
              </a:lnSpc>
              <a:buAutoNum type="arabicPeriod"/>
            </a:pPr>
            <a:r>
              <a:rPr lang="en-IN" dirty="0">
                <a:latin typeface="Times New Roman" panose="02020603050405020304" pitchFamily="18" charset="0"/>
                <a:cs typeface="Times New Roman" panose="02020603050405020304" pitchFamily="18" charset="0"/>
              </a:rPr>
              <a:t>Determining the Common Sub Expression.</a:t>
            </a:r>
          </a:p>
          <a:p>
            <a:pPr marL="514350" indent="-514350" algn="just">
              <a:lnSpc>
                <a:spcPct val="150000"/>
              </a:lnSpc>
              <a:buAutoNum type="arabicPeriod"/>
            </a:pPr>
            <a:endParaRPr lang="en-IN" dirty="0">
              <a:latin typeface="Times New Roman" panose="02020603050405020304" pitchFamily="18" charset="0"/>
              <a:cs typeface="Times New Roman" panose="02020603050405020304" pitchFamily="18" charset="0"/>
            </a:endParaRPr>
          </a:p>
          <a:p>
            <a:pPr marL="514350" indent="-514350" algn="just">
              <a:lnSpc>
                <a:spcPct val="150000"/>
              </a:lnSpc>
              <a:buAutoNum type="arabicPeriod"/>
            </a:pPr>
            <a:r>
              <a:rPr lang="en-IN" dirty="0">
                <a:latin typeface="Times New Roman" panose="02020603050405020304" pitchFamily="18" charset="0"/>
                <a:cs typeface="Times New Roman" panose="02020603050405020304" pitchFamily="18" charset="0"/>
              </a:rPr>
              <a:t>Determining which names are used inside the block &amp; computed outside the block.</a:t>
            </a:r>
          </a:p>
          <a:p>
            <a:pPr marL="514350" indent="-514350" algn="just">
              <a:lnSpc>
                <a:spcPct val="150000"/>
              </a:lnSpc>
              <a:buAutoNum type="arabicPeriod"/>
            </a:pPr>
            <a:endParaRPr lang="en-IN" dirty="0">
              <a:latin typeface="Times New Roman" panose="02020603050405020304" pitchFamily="18" charset="0"/>
              <a:cs typeface="Times New Roman" panose="02020603050405020304" pitchFamily="18" charset="0"/>
            </a:endParaRPr>
          </a:p>
          <a:p>
            <a:pPr marL="514350" indent="-514350" algn="just">
              <a:lnSpc>
                <a:spcPct val="150000"/>
              </a:lnSpc>
              <a:buAutoNum type="arabicPeriod"/>
            </a:pPr>
            <a:r>
              <a:rPr lang="en-IN" dirty="0">
                <a:latin typeface="Times New Roman" panose="02020603050405020304" pitchFamily="18" charset="0"/>
                <a:cs typeface="Times New Roman" panose="02020603050405020304" pitchFamily="18" charset="0"/>
              </a:rPr>
              <a:t>Determining which statements of the block could have their computed value outside the block.</a:t>
            </a:r>
          </a:p>
          <a:p>
            <a:pPr marL="514350" indent="-514350" algn="just">
              <a:lnSpc>
                <a:spcPct val="150000"/>
              </a:lnSpc>
              <a:buAutoNum type="arabicPeriod"/>
            </a:pPr>
            <a:endParaRPr lang="en-IN" dirty="0">
              <a:latin typeface="Times New Roman" panose="02020603050405020304" pitchFamily="18" charset="0"/>
              <a:cs typeface="Times New Roman" panose="02020603050405020304" pitchFamily="18" charset="0"/>
            </a:endParaRPr>
          </a:p>
          <a:p>
            <a:pPr marL="514350" indent="-514350" algn="just">
              <a:lnSpc>
                <a:spcPct val="150000"/>
              </a:lnSpc>
              <a:buAutoNum type="arabicPeriod"/>
            </a:pPr>
            <a:r>
              <a:rPr lang="en-IN" dirty="0">
                <a:latin typeface="Times New Roman" panose="02020603050405020304" pitchFamily="18" charset="0"/>
                <a:cs typeface="Times New Roman" panose="02020603050405020304" pitchFamily="18" charset="0"/>
              </a:rPr>
              <a:t>Simplify the list of quadruples by eliminating common sub expression.</a:t>
            </a: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4223194-F1C6-41CE-A6C8-8B23E6992324}"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dirty="0"/>
          </a:p>
        </p:txBody>
      </p:sp>
      <p:sp>
        <p:nvSpPr>
          <p:cNvPr id="7" name="Title 1"/>
          <p:cNvSpPr txBox="1">
            <a:spLocks/>
          </p:cNvSpPr>
          <p:nvPr/>
        </p:nvSpPr>
        <p:spPr>
          <a:xfrm>
            <a:off x="1656080" y="-50800"/>
            <a:ext cx="7487920" cy="863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Application of DAG</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661374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r>
              <a:rPr lang="en-IN" dirty="0">
                <a:latin typeface="Times New Roman" panose="02020603050405020304" pitchFamily="18" charset="0"/>
                <a:cs typeface="Times New Roman" panose="02020603050405020304" pitchFamily="18" charset="0"/>
              </a:rPr>
              <a:t>It is compiler based program analysis method</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That allow redundant computation to be removed</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A simple way to represent DAG is via Value numbering</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While searching DAG representation using pointer is inefficient, value numbering uses hash table and hence it is very efficient.</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Central idea is to assign number( called value number) to expression in such a way that two expression receive the same number if the compiler can prove that they are equal for all possible program input.</a:t>
            </a:r>
          </a:p>
          <a:p>
            <a:pPr marL="0" indent="0" algn="ctr">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09530D6-CC37-469A-AD42-54DAD25C76C3}"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dirty="0"/>
          </a:p>
        </p:txBody>
      </p:sp>
      <p:sp>
        <p:nvSpPr>
          <p:cNvPr id="7" name="Title 1"/>
          <p:cNvSpPr txBox="1">
            <a:spLocks/>
          </p:cNvSpPr>
          <p:nvPr/>
        </p:nvSpPr>
        <p:spPr>
          <a:xfrm>
            <a:off x="1584960" y="-50800"/>
            <a:ext cx="7559040" cy="8737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Value Numbering (CO5) </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2434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The algorithm uses three tables indexed by appropriate hash values: </a:t>
            </a:r>
          </a:p>
          <a:p>
            <a:pPr algn="just">
              <a:lnSpc>
                <a:spcPct val="150000"/>
              </a:lnSpc>
            </a:pPr>
            <a:r>
              <a:rPr lang="en-US" dirty="0" err="1">
                <a:latin typeface="Times New Roman" panose="02020603050405020304" pitchFamily="18" charset="0"/>
                <a:cs typeface="Times New Roman" panose="02020603050405020304" pitchFamily="18" charset="0"/>
              </a:rPr>
              <a:t>HashTable</a:t>
            </a:r>
            <a:r>
              <a:rPr lang="en-US" dirty="0">
                <a:latin typeface="Times New Roman" panose="02020603050405020304" pitchFamily="18" charset="0"/>
                <a:cs typeface="Times New Roman" panose="02020603050405020304" pitchFamily="18" charset="0"/>
              </a:rPr>
              <a:t>, </a:t>
            </a:r>
          </a:p>
          <a:p>
            <a:pPr algn="just">
              <a:lnSpc>
                <a:spcPct val="150000"/>
              </a:lnSpc>
            </a:pPr>
            <a:r>
              <a:rPr lang="en-US" dirty="0" err="1">
                <a:latin typeface="Times New Roman" panose="02020603050405020304" pitchFamily="18" charset="0"/>
                <a:cs typeface="Times New Roman" panose="02020603050405020304" pitchFamily="18" charset="0"/>
              </a:rPr>
              <a:t>ValnumTable</a:t>
            </a:r>
            <a:r>
              <a:rPr lang="en-US" dirty="0">
                <a:latin typeface="Times New Roman" panose="02020603050405020304" pitchFamily="18" charset="0"/>
                <a:cs typeface="Times New Roman" panose="02020603050405020304" pitchFamily="18" charset="0"/>
              </a:rPr>
              <a:t>, </a:t>
            </a:r>
          </a:p>
          <a:p>
            <a:pPr algn="just">
              <a:lnSpc>
                <a:spcPct val="150000"/>
              </a:lnSpc>
            </a:pPr>
            <a:r>
              <a:rPr lang="en-US" dirty="0" err="1">
                <a:latin typeface="Times New Roman" panose="02020603050405020304" pitchFamily="18" charset="0"/>
                <a:cs typeface="Times New Roman" panose="02020603050405020304" pitchFamily="18" charset="0"/>
              </a:rPr>
              <a:t>NameTable</a:t>
            </a:r>
            <a:endParaRPr lang="en-US" dirty="0">
              <a:latin typeface="Times New Roman" panose="02020603050405020304" pitchFamily="18" charset="0"/>
              <a:cs typeface="Times New Roman" panose="02020603050405020304" pitchFamily="18" charset="0"/>
            </a:endParaRPr>
          </a:p>
          <a:p>
            <a:pPr algn="just">
              <a:lnSpc>
                <a:spcPct val="150000"/>
              </a:lnSpc>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 Can be used to eliminate common sub-expressions, do constant folding, and constant propagation in basic blocks </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Can take advantage of commutativity of operators, addition of zero, and multiplication by one</a:t>
            </a:r>
            <a:endParaRPr lang="en-IN" dirty="0">
              <a:latin typeface="Times New Roman" panose="02020603050405020304" pitchFamily="18" charset="0"/>
              <a:cs typeface="Times New Roman" panose="02020603050405020304" pitchFamily="18" charset="0"/>
            </a:endParaRPr>
          </a:p>
          <a:p>
            <a:pPr marL="0" indent="0" algn="ctr">
              <a:lnSpc>
                <a:spcPct val="150000"/>
              </a:lnSpc>
              <a:buNone/>
            </a:pP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AC11FED-BD30-4882-AC13-341E32857F4F}"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dirty="0"/>
          </a:p>
        </p:txBody>
      </p:sp>
      <p:sp>
        <p:nvSpPr>
          <p:cNvPr id="7" name="Title 1"/>
          <p:cNvSpPr txBox="1">
            <a:spLocks/>
          </p:cNvSpPr>
          <p:nvPr/>
        </p:nvSpPr>
        <p:spPr>
          <a:xfrm>
            <a:off x="1595120" y="-50800"/>
            <a:ext cx="7548880" cy="8737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Value Numbering</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99647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A582045F-D509-4607-95FA-178772B87786}"/>
              </a:ext>
            </a:extLst>
          </p:cNvPr>
          <p:cNvPicPr>
            <a:picLocks noGrp="1" noChangeAspect="1"/>
          </p:cNvPicPr>
          <p:nvPr>
            <p:ph idx="1"/>
          </p:nvPr>
        </p:nvPicPr>
        <p:blipFill>
          <a:blip r:embed="rId3"/>
          <a:stretch>
            <a:fillRect/>
          </a:stretch>
        </p:blipFill>
        <p:spPr>
          <a:xfrm>
            <a:off x="457201" y="1143000"/>
            <a:ext cx="8077200" cy="4901226"/>
          </a:xfrm>
        </p:spPr>
      </p:pic>
      <p:sp>
        <p:nvSpPr>
          <p:cNvPr id="4" name="Date Placeholder 3"/>
          <p:cNvSpPr>
            <a:spLocks noGrp="1"/>
          </p:cNvSpPr>
          <p:nvPr>
            <p:ph type="dt" sz="half" idx="10"/>
          </p:nvPr>
        </p:nvSpPr>
        <p:spPr/>
        <p:txBody>
          <a:bodyPr/>
          <a:lstStyle/>
          <a:p>
            <a:fld id="{D72115D3-E718-4CA0-B120-A7D85D3AD35F}"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dirty="0"/>
          </a:p>
        </p:txBody>
      </p:sp>
      <p:sp>
        <p:nvSpPr>
          <p:cNvPr id="7" name="Title 1"/>
          <p:cNvSpPr txBox="1">
            <a:spLocks/>
          </p:cNvSpPr>
          <p:nvPr/>
        </p:nvSpPr>
        <p:spPr>
          <a:xfrm>
            <a:off x="1574800" y="-50800"/>
            <a:ext cx="7569200" cy="86457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Example</a:t>
            </a: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spTree>
    <p:extLst>
      <p:ext uri="{BB962C8B-B14F-4D97-AF65-F5344CB8AC3E}">
        <p14:creationId xmlns:p14="http://schemas.microsoft.com/office/powerpoint/2010/main" val="15829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0317BCD8-397A-4744-8E83-50BD20E3E655}"/>
              </a:ext>
            </a:extLst>
          </p:cNvPr>
          <p:cNvPicPr>
            <a:picLocks noGrp="1" noChangeAspect="1"/>
          </p:cNvPicPr>
          <p:nvPr>
            <p:ph idx="1"/>
          </p:nvPr>
        </p:nvPicPr>
        <p:blipFill>
          <a:blip r:embed="rId3"/>
          <a:stretch>
            <a:fillRect/>
          </a:stretch>
        </p:blipFill>
        <p:spPr>
          <a:xfrm>
            <a:off x="499697" y="3432191"/>
            <a:ext cx="4029805" cy="2956816"/>
          </a:xfrm>
        </p:spPr>
      </p:pic>
      <p:sp>
        <p:nvSpPr>
          <p:cNvPr id="4" name="Date Placeholder 3"/>
          <p:cNvSpPr>
            <a:spLocks noGrp="1"/>
          </p:cNvSpPr>
          <p:nvPr>
            <p:ph type="dt" sz="half" idx="10"/>
          </p:nvPr>
        </p:nvSpPr>
        <p:spPr/>
        <p:txBody>
          <a:bodyPr/>
          <a:lstStyle/>
          <a:p>
            <a:fld id="{406F4003-926A-42BE-B13F-F75D74E29F0A}"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dirty="0"/>
          </a:p>
        </p:txBody>
      </p:sp>
      <p:sp>
        <p:nvSpPr>
          <p:cNvPr id="7" name="Title 1"/>
          <p:cNvSpPr txBox="1">
            <a:spLocks/>
          </p:cNvSpPr>
          <p:nvPr/>
        </p:nvSpPr>
        <p:spPr>
          <a:xfrm>
            <a:off x="1625600" y="-50800"/>
            <a:ext cx="7518400" cy="87772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latin typeface="Times New Roman" panose="02020603050405020304" pitchFamily="18" charset="0"/>
                <a:cs typeface="Times New Roman" panose="02020603050405020304" pitchFamily="18" charset="0"/>
              </a:rPr>
              <a:t>Hash Table &amp; </a:t>
            </a:r>
            <a:r>
              <a:rPr lang="en-IN" sz="2400" dirty="0" err="1">
                <a:latin typeface="Times New Roman" panose="02020603050405020304" pitchFamily="18" charset="0"/>
                <a:cs typeface="Times New Roman" panose="02020603050405020304" pitchFamily="18" charset="0"/>
              </a:rPr>
              <a:t>ValNum</a:t>
            </a:r>
            <a:r>
              <a:rPr lang="en-IN" sz="2400" dirty="0">
                <a:latin typeface="Times New Roman" panose="02020603050405020304" pitchFamily="18" charset="0"/>
                <a:cs typeface="Times New Roman" panose="02020603050405020304" pitchFamily="18" charset="0"/>
              </a:rPr>
              <a:t> Table</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10" name="Picture 9">
            <a:extLst>
              <a:ext uri="{FF2B5EF4-FFF2-40B4-BE49-F238E27FC236}">
                <a16:creationId xmlns:a16="http://schemas.microsoft.com/office/drawing/2014/main" xmlns="" id="{7108E3BD-EA65-4A3A-86E4-FB39FD5B9E2A}"/>
              </a:ext>
            </a:extLst>
          </p:cNvPr>
          <p:cNvPicPr>
            <a:picLocks noChangeAspect="1"/>
          </p:cNvPicPr>
          <p:nvPr/>
        </p:nvPicPr>
        <p:blipFill>
          <a:blip r:embed="rId4"/>
          <a:stretch>
            <a:fillRect/>
          </a:stretch>
        </p:blipFill>
        <p:spPr>
          <a:xfrm>
            <a:off x="5285014" y="1473218"/>
            <a:ext cx="3383573" cy="5017443"/>
          </a:xfrm>
          <a:prstGeom prst="rect">
            <a:avLst/>
          </a:prstGeom>
        </p:spPr>
      </p:pic>
      <p:sp>
        <p:nvSpPr>
          <p:cNvPr id="11" name="TextBox 10">
            <a:extLst>
              <a:ext uri="{FF2B5EF4-FFF2-40B4-BE49-F238E27FC236}">
                <a16:creationId xmlns:a16="http://schemas.microsoft.com/office/drawing/2014/main" xmlns="" id="{ACF69EA4-9B77-44F4-85D4-4D45E750FDF0}"/>
              </a:ext>
            </a:extLst>
          </p:cNvPr>
          <p:cNvSpPr txBox="1"/>
          <p:nvPr/>
        </p:nvSpPr>
        <p:spPr>
          <a:xfrm>
            <a:off x="1143000" y="2590800"/>
            <a:ext cx="1327223" cy="369332"/>
          </a:xfrm>
          <a:prstGeom prst="rect">
            <a:avLst/>
          </a:prstGeom>
          <a:noFill/>
        </p:spPr>
        <p:txBody>
          <a:bodyPr wrap="none" rtlCol="0">
            <a:spAutoFit/>
          </a:bodyPr>
          <a:lstStyle/>
          <a:p>
            <a:r>
              <a:rPr lang="en-IN" dirty="0"/>
              <a:t>HASH TABLE</a:t>
            </a:r>
          </a:p>
        </p:txBody>
      </p:sp>
      <p:sp>
        <p:nvSpPr>
          <p:cNvPr id="12" name="TextBox 11">
            <a:extLst>
              <a:ext uri="{FF2B5EF4-FFF2-40B4-BE49-F238E27FC236}">
                <a16:creationId xmlns:a16="http://schemas.microsoft.com/office/drawing/2014/main" xmlns="" id="{2004505F-D67C-4B50-8D0B-26A959744B12}"/>
              </a:ext>
            </a:extLst>
          </p:cNvPr>
          <p:cNvSpPr txBox="1"/>
          <p:nvPr/>
        </p:nvSpPr>
        <p:spPr>
          <a:xfrm>
            <a:off x="6216577" y="1057738"/>
            <a:ext cx="1537216" cy="369332"/>
          </a:xfrm>
          <a:prstGeom prst="rect">
            <a:avLst/>
          </a:prstGeom>
          <a:noFill/>
        </p:spPr>
        <p:txBody>
          <a:bodyPr wrap="none" rtlCol="0">
            <a:spAutoFit/>
          </a:bodyPr>
          <a:lstStyle/>
          <a:p>
            <a:r>
              <a:rPr lang="en-IN" dirty="0" err="1"/>
              <a:t>ValNum</a:t>
            </a:r>
            <a:r>
              <a:rPr lang="en-IN" dirty="0"/>
              <a:t> TABLE</a:t>
            </a:r>
          </a:p>
        </p:txBody>
      </p:sp>
    </p:spTree>
    <p:extLst>
      <p:ext uri="{BB962C8B-B14F-4D97-AF65-F5344CB8AC3E}">
        <p14:creationId xmlns:p14="http://schemas.microsoft.com/office/powerpoint/2010/main" val="25967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6F8294-B810-415E-AF44-169C25A9A9ED}" type="datetime1">
              <a:rPr lang="en-US" smtClean="0"/>
              <a:t>11/2/2022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dirty="0"/>
          </a:p>
        </p:txBody>
      </p:sp>
      <p:sp>
        <p:nvSpPr>
          <p:cNvPr id="7" name="Title 1"/>
          <p:cNvSpPr txBox="1">
            <a:spLocks/>
          </p:cNvSpPr>
          <p:nvPr/>
        </p:nvSpPr>
        <p:spPr>
          <a:xfrm>
            <a:off x="1696720" y="-50800"/>
            <a:ext cx="7447280" cy="92456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latin typeface="Times New Roman" panose="02020603050405020304" pitchFamily="18" charset="0"/>
                <a:cs typeface="Times New Roman" panose="02020603050405020304" pitchFamily="18" charset="0"/>
              </a:rPr>
              <a:t>Value-Number Method for Constructing DAG’s</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xmlns="" id="{AF5C5F26-56EF-442D-9CAB-490E864E95B3}"/>
              </a:ext>
            </a:extLst>
          </p:cNvPr>
          <p:cNvSpPr>
            <a:spLocks noGrp="1"/>
          </p:cNvSpPr>
          <p:nvPr>
            <p:ph type="ftr" sz="quarter" idx="11"/>
          </p:nvPr>
        </p:nvSpPr>
        <p:spPr>
          <a:xfrm>
            <a:off x="2514600" y="6356350"/>
            <a:ext cx="5029200" cy="365125"/>
          </a:xfrm>
        </p:spPr>
        <p:txBody>
          <a:bodyPr/>
          <a:lstStyle/>
          <a:p>
            <a:r>
              <a:rPr lang="it-IT" smtClean="0"/>
              <a:t>Rohit Chaudhary                                  Unit 5</a:t>
            </a:r>
            <a:endParaRPr lang="en-US" dirty="0"/>
          </a:p>
        </p:txBody>
      </p:sp>
      <p:pic>
        <p:nvPicPr>
          <p:cNvPr id="11" name="Content Placeholder 10">
            <a:extLst>
              <a:ext uri="{FF2B5EF4-FFF2-40B4-BE49-F238E27FC236}">
                <a16:creationId xmlns:a16="http://schemas.microsoft.com/office/drawing/2014/main" xmlns="" id="{AD473D66-A379-439F-AF75-FC95A20F5D1E}"/>
              </a:ext>
            </a:extLst>
          </p:cNvPr>
          <p:cNvPicPr>
            <a:picLocks noGrp="1" noChangeAspect="1"/>
          </p:cNvPicPr>
          <p:nvPr>
            <p:ph idx="1"/>
          </p:nvPr>
        </p:nvPicPr>
        <p:blipFill>
          <a:blip r:embed="rId3"/>
          <a:stretch>
            <a:fillRect/>
          </a:stretch>
        </p:blipFill>
        <p:spPr>
          <a:xfrm>
            <a:off x="232958" y="2422525"/>
            <a:ext cx="8911042" cy="3733799"/>
          </a:xfrm>
        </p:spPr>
      </p:pic>
      <p:sp>
        <p:nvSpPr>
          <p:cNvPr id="10" name="TextBox 9">
            <a:extLst>
              <a:ext uri="{FF2B5EF4-FFF2-40B4-BE49-F238E27FC236}">
                <a16:creationId xmlns:a16="http://schemas.microsoft.com/office/drawing/2014/main" xmlns="" id="{7968B781-4686-4A7E-BA3C-BDB0B8CDFC3F}"/>
              </a:ext>
            </a:extLst>
          </p:cNvPr>
          <p:cNvSpPr txBox="1"/>
          <p:nvPr/>
        </p:nvSpPr>
        <p:spPr>
          <a:xfrm>
            <a:off x="609600" y="1352438"/>
            <a:ext cx="8229600" cy="369332"/>
          </a:xfrm>
          <a:prstGeom prst="rect">
            <a:avLst/>
          </a:prstGeom>
          <a:noFill/>
        </p:spPr>
        <p:txBody>
          <a:bodyPr wrap="square">
            <a:spAutoFit/>
          </a:bodyPr>
          <a:lstStyle/>
          <a:p>
            <a:pPr lvl="0" algn="ctr">
              <a:spcBef>
                <a:spcPct val="0"/>
              </a:spcBef>
              <a:defRPr/>
            </a:pPr>
            <a:r>
              <a:rPr kumimoji="0" lang="en-US"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Nodes of a DAG for </a:t>
            </a:r>
            <a:r>
              <a:rPr kumimoji="0" lang="en-US" i="0" u="none" strike="noStrike" kern="1200" cap="none" spc="0" normalizeH="0" baseline="0" noProof="0" dirty="0" err="1">
                <a:ln>
                  <a:noFill/>
                </a:ln>
                <a:solidFill>
                  <a:schemeClr val="dk1"/>
                </a:solidFill>
                <a:effectLst/>
                <a:uLnTx/>
                <a:uFillTx/>
                <a:latin typeface="Times New Roman" panose="02020603050405020304" pitchFamily="18" charset="0"/>
                <a:cs typeface="Times New Roman" panose="02020603050405020304" pitchFamily="18" charset="0"/>
              </a:rPr>
              <a:t>i</a:t>
            </a:r>
            <a:r>
              <a:rPr kumimoji="0" lang="en-US"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a:t>
            </a:r>
            <a:r>
              <a:rPr kumimoji="0" lang="en-US" i="0" u="none" strike="noStrike" kern="1200" cap="none" spc="0" normalizeH="0" baseline="0" noProof="0" dirty="0" err="1">
                <a:ln>
                  <a:noFill/>
                </a:ln>
                <a:solidFill>
                  <a:schemeClr val="dk1"/>
                </a:solidFill>
                <a:effectLst/>
                <a:uLnTx/>
                <a:uFillTx/>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+ 10 allocated in an array</a:t>
            </a:r>
            <a:endParaRPr kumimoji="0" lang="en-US"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372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4">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TotalTime>
  <Words>6016</Words>
  <Application>Microsoft Office PowerPoint</Application>
  <PresentationFormat>On-screen Show (4:3)</PresentationFormat>
  <Paragraphs>1611</Paragraphs>
  <Slides>140</Slides>
  <Notes>115</Notes>
  <HiddenSlides>0</HiddenSlides>
  <MMClips>0</MMClips>
  <ScaleCrop>false</ScaleCrop>
  <HeadingPairs>
    <vt:vector size="4" baseType="variant">
      <vt:variant>
        <vt:lpstr>Theme</vt:lpstr>
      </vt:variant>
      <vt:variant>
        <vt:i4>5</vt:i4>
      </vt:variant>
      <vt:variant>
        <vt:lpstr>Slide Titles</vt:lpstr>
      </vt:variant>
      <vt:variant>
        <vt:i4>140</vt:i4>
      </vt:variant>
    </vt:vector>
  </HeadingPairs>
  <TitlesOfParts>
    <vt:vector size="145" baseType="lpstr">
      <vt:lpstr>Office Theme</vt:lpstr>
      <vt:lpstr>3_Custom Design</vt:lpstr>
      <vt:lpstr>2_Custom Design</vt:lpstr>
      <vt:lpstr>1_Custom Design</vt:lpstr>
      <vt:lpstr>Custom Design</vt:lpstr>
      <vt:lpstr>Noida Institute of Engineering and Technology, Greater Noida</vt:lpstr>
      <vt:lpstr>Brief Introduction of Faculty</vt:lpstr>
      <vt:lpstr>Evaluations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Semester Question Paper Templates </vt:lpstr>
      <vt:lpstr>End Semester Question Paper Templates </vt:lpstr>
      <vt:lpstr>PowerPoint Presentation</vt:lpstr>
      <vt:lpstr>PowerPoint Presentation</vt:lpstr>
      <vt:lpstr>PowerPoint Presentation</vt:lpstr>
      <vt:lpstr>Unit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of Unit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Noida Institute of Engineering and Technology, Greater Noida</dc:title>
  <dc:creator>athar</dc:creator>
  <cp:lastModifiedBy>rohit</cp:lastModifiedBy>
  <cp:revision>18</cp:revision>
  <dcterms:modified xsi:type="dcterms:W3CDTF">2022-11-02T03:40:56Z</dcterms:modified>
</cp:coreProperties>
</file>